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5213" cy="42803763"/>
  <p:notesSz cx="6858000" cy="9144000"/>
  <p:defaultTextStyle>
    <a:defPPr>
      <a:defRPr lang="en-US"/>
    </a:defPPr>
    <a:lvl1pPr algn="l" defTabSz="4173374" rtl="0" eaLnBrk="0" fontAlgn="base" hangingPunct="0">
      <a:spcBef>
        <a:spcPct val="0"/>
      </a:spcBef>
      <a:spcAft>
        <a:spcPct val="0"/>
      </a:spcAft>
      <a:defRPr sz="8202" kern="1200">
        <a:solidFill>
          <a:schemeClr val="tx1"/>
        </a:solidFill>
        <a:latin typeface="Arial" pitchFamily="34" charset="0"/>
        <a:ea typeface="+mn-ea"/>
        <a:cs typeface="Arial" pitchFamily="34" charset="0"/>
      </a:defRPr>
    </a:lvl1pPr>
    <a:lvl2pPr marL="2085565" indent="-1623104" algn="l" defTabSz="4173374" rtl="0" eaLnBrk="0" fontAlgn="base" hangingPunct="0">
      <a:spcBef>
        <a:spcPct val="0"/>
      </a:spcBef>
      <a:spcAft>
        <a:spcPct val="0"/>
      </a:spcAft>
      <a:defRPr sz="8202" kern="1200">
        <a:solidFill>
          <a:schemeClr val="tx1"/>
        </a:solidFill>
        <a:latin typeface="Arial" pitchFamily="34" charset="0"/>
        <a:ea typeface="+mn-ea"/>
        <a:cs typeface="Arial" pitchFamily="34" charset="0"/>
      </a:defRPr>
    </a:lvl2pPr>
    <a:lvl3pPr marL="4173374" indent="-3246206" algn="l" defTabSz="4173374" rtl="0" eaLnBrk="0" fontAlgn="base" hangingPunct="0">
      <a:spcBef>
        <a:spcPct val="0"/>
      </a:spcBef>
      <a:spcAft>
        <a:spcPct val="0"/>
      </a:spcAft>
      <a:defRPr sz="8202" kern="1200">
        <a:solidFill>
          <a:schemeClr val="tx1"/>
        </a:solidFill>
        <a:latin typeface="Arial" pitchFamily="34" charset="0"/>
        <a:ea typeface="+mn-ea"/>
        <a:cs typeface="Arial" pitchFamily="34" charset="0"/>
      </a:defRPr>
    </a:lvl3pPr>
    <a:lvl4pPr marL="6258937" indent="-4869309" algn="l" defTabSz="4173374" rtl="0" eaLnBrk="0" fontAlgn="base" hangingPunct="0">
      <a:spcBef>
        <a:spcPct val="0"/>
      </a:spcBef>
      <a:spcAft>
        <a:spcPct val="0"/>
      </a:spcAft>
      <a:defRPr sz="8202" kern="1200">
        <a:solidFill>
          <a:schemeClr val="tx1"/>
        </a:solidFill>
        <a:latin typeface="Arial" pitchFamily="34" charset="0"/>
        <a:ea typeface="+mn-ea"/>
        <a:cs typeface="Arial" pitchFamily="34" charset="0"/>
      </a:defRPr>
    </a:lvl4pPr>
    <a:lvl5pPr marL="8346744" indent="-6492411" algn="l" defTabSz="4173374" rtl="0" eaLnBrk="0" fontAlgn="base" hangingPunct="0">
      <a:spcBef>
        <a:spcPct val="0"/>
      </a:spcBef>
      <a:spcAft>
        <a:spcPct val="0"/>
      </a:spcAft>
      <a:defRPr sz="8202" kern="1200">
        <a:solidFill>
          <a:schemeClr val="tx1"/>
        </a:solidFill>
        <a:latin typeface="Arial" pitchFamily="34" charset="0"/>
        <a:ea typeface="+mn-ea"/>
        <a:cs typeface="Arial" pitchFamily="34" charset="0"/>
      </a:defRPr>
    </a:lvl5pPr>
    <a:lvl6pPr marL="3232736" algn="r" defTabSz="1293094" rtl="1" eaLnBrk="1" latinLnBrk="0" hangingPunct="1">
      <a:defRPr sz="8202" kern="1200">
        <a:solidFill>
          <a:schemeClr val="tx1"/>
        </a:solidFill>
        <a:latin typeface="Arial" pitchFamily="34" charset="0"/>
        <a:ea typeface="+mn-ea"/>
        <a:cs typeface="Arial" pitchFamily="34" charset="0"/>
      </a:defRPr>
    </a:lvl6pPr>
    <a:lvl7pPr marL="3879283" algn="r" defTabSz="1293094" rtl="1" eaLnBrk="1" latinLnBrk="0" hangingPunct="1">
      <a:defRPr sz="8202" kern="1200">
        <a:solidFill>
          <a:schemeClr val="tx1"/>
        </a:solidFill>
        <a:latin typeface="Arial" pitchFamily="34" charset="0"/>
        <a:ea typeface="+mn-ea"/>
        <a:cs typeface="Arial" pitchFamily="34" charset="0"/>
      </a:defRPr>
    </a:lvl7pPr>
    <a:lvl8pPr marL="4525832" algn="r" defTabSz="1293094" rtl="1" eaLnBrk="1" latinLnBrk="0" hangingPunct="1">
      <a:defRPr sz="8202" kern="1200">
        <a:solidFill>
          <a:schemeClr val="tx1"/>
        </a:solidFill>
        <a:latin typeface="Arial" pitchFamily="34" charset="0"/>
        <a:ea typeface="+mn-ea"/>
        <a:cs typeface="Arial" pitchFamily="34" charset="0"/>
      </a:defRPr>
    </a:lvl8pPr>
    <a:lvl9pPr marL="5172377" algn="r" defTabSz="1293094" rtl="1" eaLnBrk="1" latinLnBrk="0" hangingPunct="1">
      <a:defRPr sz="8202"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90000"/>
    <a:srgbClr val="320019"/>
    <a:srgbClr val="920049"/>
    <a:srgbClr val="002164"/>
    <a:srgbClr val="21434C"/>
    <a:srgbClr val="000818"/>
    <a:srgbClr val="660033"/>
    <a:srgbClr val="BD8C2B"/>
    <a:srgbClr val="2C7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6" autoAdjust="0"/>
    <p:restoredTop sz="93705" autoAdjust="0"/>
  </p:normalViewPr>
  <p:slideViewPr>
    <p:cSldViewPr>
      <p:cViewPr>
        <p:scale>
          <a:sx n="25" d="100"/>
          <a:sy n="25" d="100"/>
        </p:scale>
        <p:origin x="1104" y="12"/>
      </p:cViewPr>
      <p:guideLst>
        <p:guide orient="horz" pos="13482"/>
        <p:guide pos="95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5" y="13296913"/>
            <a:ext cx="25733931" cy="9175066"/>
          </a:xfrm>
        </p:spPr>
        <p:txBody>
          <a:bodyPr/>
          <a:lstStyle/>
          <a:p>
            <a:r>
              <a:rPr lang="en-US"/>
              <a:t>Click to edit Master title style</a:t>
            </a:r>
          </a:p>
        </p:txBody>
      </p:sp>
      <p:sp>
        <p:nvSpPr>
          <p:cNvPr id="3" name="Subtitle 2"/>
          <p:cNvSpPr>
            <a:spLocks noGrp="1"/>
          </p:cNvSpPr>
          <p:nvPr>
            <p:ph type="subTitle" idx="1"/>
          </p:nvPr>
        </p:nvSpPr>
        <p:spPr>
          <a:xfrm>
            <a:off x="4541282" y="24255466"/>
            <a:ext cx="21192650" cy="10938740"/>
          </a:xfrm>
        </p:spPr>
        <p:txBody>
          <a:bodyPr/>
          <a:lstStyle>
            <a:lvl1pPr marL="0" indent="0" algn="ctr">
              <a:buNone/>
              <a:defRPr>
                <a:solidFill>
                  <a:schemeClr val="tx1">
                    <a:tint val="75000"/>
                  </a:schemeClr>
                </a:solidFill>
              </a:defRPr>
            </a:lvl1pPr>
            <a:lvl2pPr marL="2038123" indent="0" algn="ctr">
              <a:buNone/>
              <a:defRPr>
                <a:solidFill>
                  <a:schemeClr val="tx1">
                    <a:tint val="75000"/>
                  </a:schemeClr>
                </a:solidFill>
              </a:defRPr>
            </a:lvl2pPr>
            <a:lvl3pPr marL="4076247" indent="0" algn="ctr">
              <a:buNone/>
              <a:defRPr>
                <a:solidFill>
                  <a:schemeClr val="tx1">
                    <a:tint val="75000"/>
                  </a:schemeClr>
                </a:solidFill>
              </a:defRPr>
            </a:lvl3pPr>
            <a:lvl4pPr marL="6114370" indent="0" algn="ctr">
              <a:buNone/>
              <a:defRPr>
                <a:solidFill>
                  <a:schemeClr val="tx1">
                    <a:tint val="75000"/>
                  </a:schemeClr>
                </a:solidFill>
              </a:defRPr>
            </a:lvl4pPr>
            <a:lvl5pPr marL="8152494" indent="0" algn="ctr">
              <a:buNone/>
              <a:defRPr>
                <a:solidFill>
                  <a:schemeClr val="tx1">
                    <a:tint val="75000"/>
                  </a:schemeClr>
                </a:solidFill>
              </a:defRPr>
            </a:lvl5pPr>
            <a:lvl6pPr marL="10190617" indent="0" algn="ctr">
              <a:buNone/>
              <a:defRPr>
                <a:solidFill>
                  <a:schemeClr val="tx1">
                    <a:tint val="75000"/>
                  </a:schemeClr>
                </a:solidFill>
              </a:defRPr>
            </a:lvl6pPr>
            <a:lvl7pPr marL="12228741" indent="0" algn="ctr">
              <a:buNone/>
              <a:defRPr>
                <a:solidFill>
                  <a:schemeClr val="tx1">
                    <a:tint val="75000"/>
                  </a:schemeClr>
                </a:solidFill>
              </a:defRPr>
            </a:lvl7pPr>
            <a:lvl8pPr marL="14266864" indent="0" algn="ctr">
              <a:buNone/>
              <a:defRPr>
                <a:solidFill>
                  <a:schemeClr val="tx1">
                    <a:tint val="75000"/>
                  </a:schemeClr>
                </a:solidFill>
              </a:defRPr>
            </a:lvl8pPr>
            <a:lvl9pPr marL="1630498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6A2AE4-307E-4E1D-8077-12AF2CF10EE2}" type="datetimeFigureOut">
              <a:rPr lang="en-US"/>
              <a:pPr>
                <a:defRPr/>
              </a:pPr>
              <a:t>9/13/2024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14DBBA-95E6-4EAF-B04D-2A8335B63ADF}" type="slidenum">
              <a:rPr lang="en-US" altLang="en-US"/>
              <a:pPr>
                <a:defRPr/>
              </a:pPr>
              <a:t>‹#›</a:t>
            </a:fld>
            <a:endParaRPr lang="en-US" altLang="en-US"/>
          </a:p>
        </p:txBody>
      </p:sp>
    </p:spTree>
    <p:extLst>
      <p:ext uri="{BB962C8B-B14F-4D97-AF65-F5344CB8AC3E}">
        <p14:creationId xmlns:p14="http://schemas.microsoft.com/office/powerpoint/2010/main" val="84925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D77387-681A-438D-B1A9-0D9FECA9359F}" type="datetimeFigureOut">
              <a:rPr lang="en-US"/>
              <a:pPr>
                <a:defRPr/>
              </a:pPr>
              <a:t>9/13/2024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AB1F46-FD8F-4AEE-8135-2CDCA7837D35}" type="slidenum">
              <a:rPr lang="en-US" altLang="en-US"/>
              <a:pPr>
                <a:defRPr/>
              </a:pPr>
              <a:t>‹#›</a:t>
            </a:fld>
            <a:endParaRPr lang="en-US" altLang="en-US"/>
          </a:p>
        </p:txBody>
      </p:sp>
    </p:spTree>
    <p:extLst>
      <p:ext uri="{BB962C8B-B14F-4D97-AF65-F5344CB8AC3E}">
        <p14:creationId xmlns:p14="http://schemas.microsoft.com/office/powerpoint/2010/main" val="260056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137"/>
            <a:ext cx="6811923" cy="365219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3762" y="1714137"/>
            <a:ext cx="19931182" cy="365219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D6C50C-ED9A-4183-A4E2-A167A6518D5F}" type="datetimeFigureOut">
              <a:rPr lang="en-US"/>
              <a:pPr>
                <a:defRPr/>
              </a:pPr>
              <a:t>9/13/2024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B90BF7-D13E-4EF5-9D5E-DD5548B235BC}" type="slidenum">
              <a:rPr lang="en-US" altLang="en-US"/>
              <a:pPr>
                <a:defRPr/>
              </a:pPr>
              <a:t>‹#›</a:t>
            </a:fld>
            <a:endParaRPr lang="en-US" altLang="en-US"/>
          </a:p>
        </p:txBody>
      </p:sp>
    </p:spTree>
    <p:extLst>
      <p:ext uri="{BB962C8B-B14F-4D97-AF65-F5344CB8AC3E}">
        <p14:creationId xmlns:p14="http://schemas.microsoft.com/office/powerpoint/2010/main" val="164921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FE61A3-B4D9-4373-A39A-B408E39B7893}" type="datetimeFigureOut">
              <a:rPr lang="en-US"/>
              <a:pPr>
                <a:defRPr/>
              </a:pPr>
              <a:t>9/13/2024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CC72EF-3CDD-4267-A687-6A4CA24A59AF}" type="slidenum">
              <a:rPr lang="en-US" altLang="en-US"/>
              <a:pPr>
                <a:defRPr/>
              </a:pPr>
              <a:t>‹#›</a:t>
            </a:fld>
            <a:endParaRPr lang="en-US" altLang="en-US"/>
          </a:p>
        </p:txBody>
      </p:sp>
    </p:spTree>
    <p:extLst>
      <p:ext uri="{BB962C8B-B14F-4D97-AF65-F5344CB8AC3E}">
        <p14:creationId xmlns:p14="http://schemas.microsoft.com/office/powerpoint/2010/main" val="195403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7" y="27505386"/>
            <a:ext cx="25733931" cy="8501303"/>
          </a:xfrm>
        </p:spPr>
        <p:txBody>
          <a:bodyPr anchor="t"/>
          <a:lstStyle>
            <a:lvl1pPr algn="l">
              <a:defRPr sz="17832" b="1" cap="all"/>
            </a:lvl1pPr>
          </a:lstStyle>
          <a:p>
            <a:r>
              <a:rPr lang="en-US"/>
              <a:t>Click to edit Master title style</a:t>
            </a:r>
          </a:p>
        </p:txBody>
      </p:sp>
      <p:sp>
        <p:nvSpPr>
          <p:cNvPr id="3" name="Text Placeholder 2"/>
          <p:cNvSpPr>
            <a:spLocks noGrp="1"/>
          </p:cNvSpPr>
          <p:nvPr>
            <p:ph type="body" idx="1"/>
          </p:nvPr>
        </p:nvSpPr>
        <p:spPr>
          <a:xfrm>
            <a:off x="2391537" y="18142067"/>
            <a:ext cx="25733931" cy="9363321"/>
          </a:xfrm>
        </p:spPr>
        <p:txBody>
          <a:bodyPr anchor="b"/>
          <a:lstStyle>
            <a:lvl1pPr marL="0" indent="0">
              <a:buNone/>
              <a:defRPr sz="8915">
                <a:solidFill>
                  <a:schemeClr val="tx1">
                    <a:tint val="75000"/>
                  </a:schemeClr>
                </a:solidFill>
              </a:defRPr>
            </a:lvl1pPr>
            <a:lvl2pPr marL="2038123" indent="0">
              <a:buNone/>
              <a:defRPr sz="8025">
                <a:solidFill>
                  <a:schemeClr val="tx1">
                    <a:tint val="75000"/>
                  </a:schemeClr>
                </a:solidFill>
              </a:defRPr>
            </a:lvl2pPr>
            <a:lvl3pPr marL="4076247" indent="0">
              <a:buNone/>
              <a:defRPr sz="7133">
                <a:solidFill>
                  <a:schemeClr val="tx1">
                    <a:tint val="75000"/>
                  </a:schemeClr>
                </a:solidFill>
              </a:defRPr>
            </a:lvl3pPr>
            <a:lvl4pPr marL="6114370" indent="0">
              <a:buNone/>
              <a:defRPr sz="6241">
                <a:solidFill>
                  <a:schemeClr val="tx1">
                    <a:tint val="75000"/>
                  </a:schemeClr>
                </a:solidFill>
              </a:defRPr>
            </a:lvl4pPr>
            <a:lvl5pPr marL="8152494" indent="0">
              <a:buNone/>
              <a:defRPr sz="6241">
                <a:solidFill>
                  <a:schemeClr val="tx1">
                    <a:tint val="75000"/>
                  </a:schemeClr>
                </a:solidFill>
              </a:defRPr>
            </a:lvl5pPr>
            <a:lvl6pPr marL="10190617" indent="0">
              <a:buNone/>
              <a:defRPr sz="6241">
                <a:solidFill>
                  <a:schemeClr val="tx1">
                    <a:tint val="75000"/>
                  </a:schemeClr>
                </a:solidFill>
              </a:defRPr>
            </a:lvl6pPr>
            <a:lvl7pPr marL="12228741" indent="0">
              <a:buNone/>
              <a:defRPr sz="6241">
                <a:solidFill>
                  <a:schemeClr val="tx1">
                    <a:tint val="75000"/>
                  </a:schemeClr>
                </a:solidFill>
              </a:defRPr>
            </a:lvl7pPr>
            <a:lvl8pPr marL="14266864" indent="0">
              <a:buNone/>
              <a:defRPr sz="6241">
                <a:solidFill>
                  <a:schemeClr val="tx1">
                    <a:tint val="75000"/>
                  </a:schemeClr>
                </a:solidFill>
              </a:defRPr>
            </a:lvl8pPr>
            <a:lvl9pPr marL="16304986" indent="0">
              <a:buNone/>
              <a:defRPr sz="624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B33282D-FF06-47B6-8DE8-9A53F1DDE86A}" type="datetimeFigureOut">
              <a:rPr lang="en-US"/>
              <a:pPr>
                <a:defRPr/>
              </a:pPr>
              <a:t>9/13/2024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37A1DC-B2BB-4601-88BD-17B4F308023F}" type="slidenum">
              <a:rPr lang="en-US" altLang="en-US"/>
              <a:pPr>
                <a:defRPr/>
              </a:pPr>
              <a:t>‹#›</a:t>
            </a:fld>
            <a:endParaRPr lang="en-US" altLang="en-US"/>
          </a:p>
        </p:txBody>
      </p:sp>
    </p:spTree>
    <p:extLst>
      <p:ext uri="{BB962C8B-B14F-4D97-AF65-F5344CB8AC3E}">
        <p14:creationId xmlns:p14="http://schemas.microsoft.com/office/powerpoint/2010/main" val="381125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3760" y="9987552"/>
            <a:ext cx="13371552" cy="28248505"/>
          </a:xfrm>
        </p:spPr>
        <p:txBody>
          <a:bodyPr/>
          <a:lstStyle>
            <a:lvl1pPr>
              <a:defRPr sz="12482"/>
            </a:lvl1pPr>
            <a:lvl2pPr>
              <a:defRPr sz="10700"/>
            </a:lvl2pPr>
            <a:lvl3pPr>
              <a:defRPr sz="8915"/>
            </a:lvl3pPr>
            <a:lvl4pPr>
              <a:defRPr sz="8025"/>
            </a:lvl4pPr>
            <a:lvl5pPr>
              <a:defRPr sz="8025"/>
            </a:lvl5pPr>
            <a:lvl6pPr>
              <a:defRPr sz="8025"/>
            </a:lvl6pPr>
            <a:lvl7pPr>
              <a:defRPr sz="8025"/>
            </a:lvl7pPr>
            <a:lvl8pPr>
              <a:defRPr sz="8025"/>
            </a:lvl8pPr>
            <a:lvl9pPr>
              <a:defRPr sz="8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1" y="9987552"/>
            <a:ext cx="13371552" cy="28248505"/>
          </a:xfrm>
        </p:spPr>
        <p:txBody>
          <a:bodyPr/>
          <a:lstStyle>
            <a:lvl1pPr>
              <a:defRPr sz="12482"/>
            </a:lvl1pPr>
            <a:lvl2pPr>
              <a:defRPr sz="10700"/>
            </a:lvl2pPr>
            <a:lvl3pPr>
              <a:defRPr sz="8915"/>
            </a:lvl3pPr>
            <a:lvl4pPr>
              <a:defRPr sz="8025"/>
            </a:lvl4pPr>
            <a:lvl5pPr>
              <a:defRPr sz="8025"/>
            </a:lvl5pPr>
            <a:lvl6pPr>
              <a:defRPr sz="8025"/>
            </a:lvl6pPr>
            <a:lvl7pPr>
              <a:defRPr sz="8025"/>
            </a:lvl7pPr>
            <a:lvl8pPr>
              <a:defRPr sz="8025"/>
            </a:lvl8pPr>
            <a:lvl9pPr>
              <a:defRPr sz="8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6D2A04-D512-45D7-BD02-145E6BD35831}" type="datetimeFigureOut">
              <a:rPr lang="en-US"/>
              <a:pPr>
                <a:defRPr/>
              </a:pPr>
              <a:t>9/13/2024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FACCE5-36B9-47AC-8683-839EAD940A54}" type="slidenum">
              <a:rPr lang="en-US" altLang="en-US"/>
              <a:pPr>
                <a:defRPr/>
              </a:pPr>
              <a:t>‹#›</a:t>
            </a:fld>
            <a:endParaRPr lang="en-US" altLang="en-US"/>
          </a:p>
        </p:txBody>
      </p:sp>
    </p:spTree>
    <p:extLst>
      <p:ext uri="{BB962C8B-B14F-4D97-AF65-F5344CB8AC3E}">
        <p14:creationId xmlns:p14="http://schemas.microsoft.com/office/powerpoint/2010/main" val="333570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760" y="9581311"/>
            <a:ext cx="13376810" cy="3993034"/>
          </a:xfrm>
        </p:spPr>
        <p:txBody>
          <a:bodyPr anchor="b"/>
          <a:lstStyle>
            <a:lvl1pPr marL="0" indent="0">
              <a:buNone/>
              <a:defRPr sz="10700" b="1"/>
            </a:lvl1pPr>
            <a:lvl2pPr marL="2038123" indent="0">
              <a:buNone/>
              <a:defRPr sz="8915" b="1"/>
            </a:lvl2pPr>
            <a:lvl3pPr marL="4076247" indent="0">
              <a:buNone/>
              <a:defRPr sz="8025" b="1"/>
            </a:lvl3pPr>
            <a:lvl4pPr marL="6114370" indent="0">
              <a:buNone/>
              <a:defRPr sz="7133" b="1"/>
            </a:lvl4pPr>
            <a:lvl5pPr marL="8152494" indent="0">
              <a:buNone/>
              <a:defRPr sz="7133" b="1"/>
            </a:lvl5pPr>
            <a:lvl6pPr marL="10190617" indent="0">
              <a:buNone/>
              <a:defRPr sz="7133" b="1"/>
            </a:lvl6pPr>
            <a:lvl7pPr marL="12228741" indent="0">
              <a:buNone/>
              <a:defRPr sz="7133" b="1"/>
            </a:lvl7pPr>
            <a:lvl8pPr marL="14266864" indent="0">
              <a:buNone/>
              <a:defRPr sz="7133" b="1"/>
            </a:lvl8pPr>
            <a:lvl9pPr marL="16304986" indent="0">
              <a:buNone/>
              <a:defRPr sz="7133" b="1"/>
            </a:lvl9pPr>
          </a:lstStyle>
          <a:p>
            <a:pPr lvl="0"/>
            <a:r>
              <a:rPr lang="en-US"/>
              <a:t>Click to edit Master text styles</a:t>
            </a:r>
          </a:p>
        </p:txBody>
      </p:sp>
      <p:sp>
        <p:nvSpPr>
          <p:cNvPr id="4" name="Content Placeholder 3"/>
          <p:cNvSpPr>
            <a:spLocks noGrp="1"/>
          </p:cNvSpPr>
          <p:nvPr>
            <p:ph sz="half" idx="2"/>
          </p:nvPr>
        </p:nvSpPr>
        <p:spPr>
          <a:xfrm>
            <a:off x="1513760" y="13574343"/>
            <a:ext cx="13376810" cy="24661708"/>
          </a:xfrm>
        </p:spPr>
        <p:txBody>
          <a:bodyPr/>
          <a:lstStyle>
            <a:lvl1pPr>
              <a:defRPr sz="10700"/>
            </a:lvl1pPr>
            <a:lvl2pPr>
              <a:defRPr sz="8915"/>
            </a:lvl2pPr>
            <a:lvl3pPr>
              <a:defRPr sz="8025"/>
            </a:lvl3pPr>
            <a:lvl4pPr>
              <a:defRPr sz="7133"/>
            </a:lvl4pPr>
            <a:lvl5pPr>
              <a:defRPr sz="7133"/>
            </a:lvl5pPr>
            <a:lvl6pPr>
              <a:defRPr sz="7133"/>
            </a:lvl6pPr>
            <a:lvl7pPr>
              <a:defRPr sz="7133"/>
            </a:lvl7pPr>
            <a:lvl8pPr>
              <a:defRPr sz="7133"/>
            </a:lvl8pPr>
            <a:lvl9pPr>
              <a:defRPr sz="7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392" y="9581311"/>
            <a:ext cx="13382064" cy="3993034"/>
          </a:xfrm>
        </p:spPr>
        <p:txBody>
          <a:bodyPr anchor="b"/>
          <a:lstStyle>
            <a:lvl1pPr marL="0" indent="0">
              <a:buNone/>
              <a:defRPr sz="10700" b="1"/>
            </a:lvl1pPr>
            <a:lvl2pPr marL="2038123" indent="0">
              <a:buNone/>
              <a:defRPr sz="8915" b="1"/>
            </a:lvl2pPr>
            <a:lvl3pPr marL="4076247" indent="0">
              <a:buNone/>
              <a:defRPr sz="8025" b="1"/>
            </a:lvl3pPr>
            <a:lvl4pPr marL="6114370" indent="0">
              <a:buNone/>
              <a:defRPr sz="7133" b="1"/>
            </a:lvl4pPr>
            <a:lvl5pPr marL="8152494" indent="0">
              <a:buNone/>
              <a:defRPr sz="7133" b="1"/>
            </a:lvl5pPr>
            <a:lvl6pPr marL="10190617" indent="0">
              <a:buNone/>
              <a:defRPr sz="7133" b="1"/>
            </a:lvl6pPr>
            <a:lvl7pPr marL="12228741" indent="0">
              <a:buNone/>
              <a:defRPr sz="7133" b="1"/>
            </a:lvl7pPr>
            <a:lvl8pPr marL="14266864" indent="0">
              <a:buNone/>
              <a:defRPr sz="7133" b="1"/>
            </a:lvl8pPr>
            <a:lvl9pPr marL="16304986" indent="0">
              <a:buNone/>
              <a:defRPr sz="7133" b="1"/>
            </a:lvl9pPr>
          </a:lstStyle>
          <a:p>
            <a:pPr lvl="0"/>
            <a:r>
              <a:rPr lang="en-US"/>
              <a:t>Click to edit Master text styles</a:t>
            </a:r>
          </a:p>
        </p:txBody>
      </p:sp>
      <p:sp>
        <p:nvSpPr>
          <p:cNvPr id="6" name="Content Placeholder 5"/>
          <p:cNvSpPr>
            <a:spLocks noGrp="1"/>
          </p:cNvSpPr>
          <p:nvPr>
            <p:ph sz="quarter" idx="4"/>
          </p:nvPr>
        </p:nvSpPr>
        <p:spPr>
          <a:xfrm>
            <a:off x="15379392" y="13574343"/>
            <a:ext cx="13382064" cy="24661708"/>
          </a:xfrm>
        </p:spPr>
        <p:txBody>
          <a:bodyPr/>
          <a:lstStyle>
            <a:lvl1pPr>
              <a:defRPr sz="10700"/>
            </a:lvl1pPr>
            <a:lvl2pPr>
              <a:defRPr sz="8915"/>
            </a:lvl2pPr>
            <a:lvl3pPr>
              <a:defRPr sz="8025"/>
            </a:lvl3pPr>
            <a:lvl4pPr>
              <a:defRPr sz="7133"/>
            </a:lvl4pPr>
            <a:lvl5pPr>
              <a:defRPr sz="7133"/>
            </a:lvl5pPr>
            <a:lvl6pPr>
              <a:defRPr sz="7133"/>
            </a:lvl6pPr>
            <a:lvl7pPr>
              <a:defRPr sz="7133"/>
            </a:lvl7pPr>
            <a:lvl8pPr>
              <a:defRPr sz="7133"/>
            </a:lvl8pPr>
            <a:lvl9pPr>
              <a:defRPr sz="7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E313349-FA8B-4E19-BBD1-76593880DD0E}" type="datetimeFigureOut">
              <a:rPr lang="en-US"/>
              <a:pPr>
                <a:defRPr/>
              </a:pPr>
              <a:t>9/13/2024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79BB4B-1406-448C-AE87-43892809DF2D}" type="slidenum">
              <a:rPr lang="en-US" altLang="en-US"/>
              <a:pPr>
                <a:defRPr/>
              </a:pPr>
              <a:t>‹#›</a:t>
            </a:fld>
            <a:endParaRPr lang="en-US" altLang="en-US"/>
          </a:p>
        </p:txBody>
      </p:sp>
    </p:spTree>
    <p:extLst>
      <p:ext uri="{BB962C8B-B14F-4D97-AF65-F5344CB8AC3E}">
        <p14:creationId xmlns:p14="http://schemas.microsoft.com/office/powerpoint/2010/main" val="271885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7D04AC3-FA39-49CA-BEBE-CE05B96B711A}" type="datetimeFigureOut">
              <a:rPr lang="en-US"/>
              <a:pPr>
                <a:defRPr/>
              </a:pPr>
              <a:t>9/13/2024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293248-2E0C-4B3C-A8A9-3EEBE8016F9E}" type="slidenum">
              <a:rPr lang="en-US" altLang="en-US"/>
              <a:pPr>
                <a:defRPr/>
              </a:pPr>
              <a:t>‹#›</a:t>
            </a:fld>
            <a:endParaRPr lang="en-US" altLang="en-US"/>
          </a:p>
        </p:txBody>
      </p:sp>
    </p:spTree>
    <p:extLst>
      <p:ext uri="{BB962C8B-B14F-4D97-AF65-F5344CB8AC3E}">
        <p14:creationId xmlns:p14="http://schemas.microsoft.com/office/powerpoint/2010/main" val="44030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3D0384-D51C-4F85-966F-7319DCB82DB8}" type="datetimeFigureOut">
              <a:rPr lang="en-US"/>
              <a:pPr>
                <a:defRPr/>
              </a:pPr>
              <a:t>9/13/2024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454632-4DA0-4557-88A4-9F26FE4718B0}" type="slidenum">
              <a:rPr lang="en-US" altLang="en-US"/>
              <a:pPr>
                <a:defRPr/>
              </a:pPr>
              <a:t>‹#›</a:t>
            </a:fld>
            <a:endParaRPr lang="en-US" altLang="en-US"/>
          </a:p>
        </p:txBody>
      </p:sp>
    </p:spTree>
    <p:extLst>
      <p:ext uri="{BB962C8B-B14F-4D97-AF65-F5344CB8AC3E}">
        <p14:creationId xmlns:p14="http://schemas.microsoft.com/office/powerpoint/2010/main" val="306331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5" y="1704226"/>
            <a:ext cx="9960336" cy="7252860"/>
          </a:xfrm>
        </p:spPr>
        <p:txBody>
          <a:bodyPr anchor="b"/>
          <a:lstStyle>
            <a:lvl1pPr algn="l">
              <a:defRPr sz="8915" b="1"/>
            </a:lvl1pPr>
          </a:lstStyle>
          <a:p>
            <a:r>
              <a:rPr lang="en-US"/>
              <a:t>Click to edit Master title style</a:t>
            </a:r>
          </a:p>
        </p:txBody>
      </p:sp>
      <p:sp>
        <p:nvSpPr>
          <p:cNvPr id="3" name="Content Placeholder 2"/>
          <p:cNvSpPr>
            <a:spLocks noGrp="1"/>
          </p:cNvSpPr>
          <p:nvPr>
            <p:ph idx="1"/>
          </p:nvPr>
        </p:nvSpPr>
        <p:spPr>
          <a:xfrm>
            <a:off x="11836767" y="1704226"/>
            <a:ext cx="16924686" cy="36531827"/>
          </a:xfrm>
        </p:spPr>
        <p:txBody>
          <a:bodyPr/>
          <a:lstStyle>
            <a:lvl1pPr>
              <a:defRPr sz="14265"/>
            </a:lvl1pPr>
            <a:lvl2pPr>
              <a:defRPr sz="12482"/>
            </a:lvl2pPr>
            <a:lvl3pPr>
              <a:defRPr sz="10700"/>
            </a:lvl3pPr>
            <a:lvl4pPr>
              <a:defRPr sz="8915"/>
            </a:lvl4pPr>
            <a:lvl5pPr>
              <a:defRPr sz="8915"/>
            </a:lvl5pPr>
            <a:lvl6pPr>
              <a:defRPr sz="8915"/>
            </a:lvl6pPr>
            <a:lvl7pPr>
              <a:defRPr sz="8915"/>
            </a:lvl7pPr>
            <a:lvl8pPr>
              <a:defRPr sz="8915"/>
            </a:lvl8pPr>
            <a:lvl9pPr>
              <a:defRPr sz="89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765" y="8957089"/>
            <a:ext cx="9960336" cy="29278966"/>
          </a:xfrm>
        </p:spPr>
        <p:txBody>
          <a:bodyPr/>
          <a:lstStyle>
            <a:lvl1pPr marL="0" indent="0">
              <a:buNone/>
              <a:defRPr sz="6241"/>
            </a:lvl1pPr>
            <a:lvl2pPr marL="2038123" indent="0">
              <a:buNone/>
              <a:defRPr sz="5350"/>
            </a:lvl2pPr>
            <a:lvl3pPr marL="4076247" indent="0">
              <a:buNone/>
              <a:defRPr sz="4458"/>
            </a:lvl3pPr>
            <a:lvl4pPr marL="6114370" indent="0">
              <a:buNone/>
              <a:defRPr sz="4062"/>
            </a:lvl4pPr>
            <a:lvl5pPr marL="8152494" indent="0">
              <a:buNone/>
              <a:defRPr sz="4062"/>
            </a:lvl5pPr>
            <a:lvl6pPr marL="10190617" indent="0">
              <a:buNone/>
              <a:defRPr sz="4062"/>
            </a:lvl6pPr>
            <a:lvl7pPr marL="12228741" indent="0">
              <a:buNone/>
              <a:defRPr sz="4062"/>
            </a:lvl7pPr>
            <a:lvl8pPr marL="14266864" indent="0">
              <a:buNone/>
              <a:defRPr sz="4062"/>
            </a:lvl8pPr>
            <a:lvl9pPr marL="16304986" indent="0">
              <a:buNone/>
              <a:defRPr sz="406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F61C24-C4A8-43F7-948E-DE92EAE46B49}" type="datetimeFigureOut">
              <a:rPr lang="en-US"/>
              <a:pPr>
                <a:defRPr/>
              </a:pPr>
              <a:t>9/13/2024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D4DC2A-994D-4DEA-B200-BEA2473A0359}" type="slidenum">
              <a:rPr lang="en-US" altLang="en-US"/>
              <a:pPr>
                <a:defRPr/>
              </a:pPr>
              <a:t>‹#›</a:t>
            </a:fld>
            <a:endParaRPr lang="en-US" altLang="en-US"/>
          </a:p>
        </p:txBody>
      </p:sp>
    </p:spTree>
    <p:extLst>
      <p:ext uri="{BB962C8B-B14F-4D97-AF65-F5344CB8AC3E}">
        <p14:creationId xmlns:p14="http://schemas.microsoft.com/office/powerpoint/2010/main" val="320836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4"/>
            <a:ext cx="18165128" cy="3537258"/>
          </a:xfrm>
        </p:spPr>
        <p:txBody>
          <a:bodyPr anchor="b"/>
          <a:lstStyle>
            <a:lvl1pPr algn="l">
              <a:defRPr sz="8915" b="1"/>
            </a:lvl1pPr>
          </a:lstStyle>
          <a:p>
            <a:r>
              <a:rPr lang="en-US"/>
              <a:t>Click to edit Master title style</a:t>
            </a:r>
          </a:p>
        </p:txBody>
      </p:sp>
      <p:sp>
        <p:nvSpPr>
          <p:cNvPr id="3" name="Picture Placeholder 2"/>
          <p:cNvSpPr>
            <a:spLocks noGrp="1"/>
          </p:cNvSpPr>
          <p:nvPr>
            <p:ph type="pic" idx="1"/>
          </p:nvPr>
        </p:nvSpPr>
        <p:spPr>
          <a:xfrm>
            <a:off x="5934154" y="3824596"/>
            <a:ext cx="18165128" cy="25682258"/>
          </a:xfrm>
        </p:spPr>
        <p:txBody>
          <a:bodyPr rtlCol="0">
            <a:normAutofit/>
          </a:bodyPr>
          <a:lstStyle>
            <a:lvl1pPr marL="0" indent="0">
              <a:buNone/>
              <a:defRPr sz="14265"/>
            </a:lvl1pPr>
            <a:lvl2pPr marL="2038123" indent="0">
              <a:buNone/>
              <a:defRPr sz="12482"/>
            </a:lvl2pPr>
            <a:lvl3pPr marL="4076247" indent="0">
              <a:buNone/>
              <a:defRPr sz="10700"/>
            </a:lvl3pPr>
            <a:lvl4pPr marL="6114370" indent="0">
              <a:buNone/>
              <a:defRPr sz="8915"/>
            </a:lvl4pPr>
            <a:lvl5pPr marL="8152494" indent="0">
              <a:buNone/>
              <a:defRPr sz="8915"/>
            </a:lvl5pPr>
            <a:lvl6pPr marL="10190617" indent="0">
              <a:buNone/>
              <a:defRPr sz="8915"/>
            </a:lvl6pPr>
            <a:lvl7pPr marL="12228741" indent="0">
              <a:buNone/>
              <a:defRPr sz="8915"/>
            </a:lvl7pPr>
            <a:lvl8pPr marL="14266864" indent="0">
              <a:buNone/>
              <a:defRPr sz="8915"/>
            </a:lvl8pPr>
            <a:lvl9pPr marL="16304986" indent="0">
              <a:buNone/>
              <a:defRPr sz="8915"/>
            </a:lvl9pPr>
          </a:lstStyle>
          <a:p>
            <a:pPr lvl="0"/>
            <a:endParaRPr lang="en-US" noProof="0"/>
          </a:p>
        </p:txBody>
      </p:sp>
      <p:sp>
        <p:nvSpPr>
          <p:cNvPr id="4" name="Text Placeholder 3"/>
          <p:cNvSpPr>
            <a:spLocks noGrp="1"/>
          </p:cNvSpPr>
          <p:nvPr>
            <p:ph type="body" sz="half" idx="2"/>
          </p:nvPr>
        </p:nvSpPr>
        <p:spPr>
          <a:xfrm>
            <a:off x="5934154" y="33499896"/>
            <a:ext cx="18165128" cy="5023495"/>
          </a:xfrm>
        </p:spPr>
        <p:txBody>
          <a:bodyPr/>
          <a:lstStyle>
            <a:lvl1pPr marL="0" indent="0">
              <a:buNone/>
              <a:defRPr sz="6241"/>
            </a:lvl1pPr>
            <a:lvl2pPr marL="2038123" indent="0">
              <a:buNone/>
              <a:defRPr sz="5350"/>
            </a:lvl2pPr>
            <a:lvl3pPr marL="4076247" indent="0">
              <a:buNone/>
              <a:defRPr sz="4458"/>
            </a:lvl3pPr>
            <a:lvl4pPr marL="6114370" indent="0">
              <a:buNone/>
              <a:defRPr sz="4062"/>
            </a:lvl4pPr>
            <a:lvl5pPr marL="8152494" indent="0">
              <a:buNone/>
              <a:defRPr sz="4062"/>
            </a:lvl5pPr>
            <a:lvl6pPr marL="10190617" indent="0">
              <a:buNone/>
              <a:defRPr sz="4062"/>
            </a:lvl6pPr>
            <a:lvl7pPr marL="12228741" indent="0">
              <a:buNone/>
              <a:defRPr sz="4062"/>
            </a:lvl7pPr>
            <a:lvl8pPr marL="14266864" indent="0">
              <a:buNone/>
              <a:defRPr sz="4062"/>
            </a:lvl8pPr>
            <a:lvl9pPr marL="16304986" indent="0">
              <a:buNone/>
              <a:defRPr sz="406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BF078-FE4B-47C8-9AF9-E11AF0043758}" type="datetimeFigureOut">
              <a:rPr lang="en-US"/>
              <a:pPr>
                <a:defRPr/>
              </a:pPr>
              <a:t>9/13/2024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34F35A-5E26-4FFA-A10D-289079363B4F}" type="slidenum">
              <a:rPr lang="en-US" altLang="en-US"/>
              <a:pPr>
                <a:defRPr/>
              </a:pPr>
              <a:t>‹#›</a:t>
            </a:fld>
            <a:endParaRPr lang="en-US" altLang="en-US"/>
          </a:p>
        </p:txBody>
      </p:sp>
    </p:spTree>
    <p:extLst>
      <p:ext uri="{BB962C8B-B14F-4D97-AF65-F5344CB8AC3E}">
        <p14:creationId xmlns:p14="http://schemas.microsoft.com/office/powerpoint/2010/main" val="157919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alpha val="10196"/>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2639" y="1714756"/>
            <a:ext cx="27249939" cy="71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1480" tIns="205740" rIns="411480" bIns="20574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512639" y="9987772"/>
            <a:ext cx="27249939" cy="2824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1480" tIns="205740" rIns="411480" bIns="2057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512638" y="39672767"/>
            <a:ext cx="7066464" cy="2278110"/>
          </a:xfrm>
          <a:prstGeom prst="rect">
            <a:avLst/>
          </a:prstGeom>
        </p:spPr>
        <p:txBody>
          <a:bodyPr vert="horz" lIns="411480" tIns="205740" rIns="411480" bIns="205740" rtlCol="0" anchor="ctr"/>
          <a:lstStyle>
            <a:lvl1pPr algn="l" defTabSz="4172815" eaLnBrk="1" fontAlgn="auto" hangingPunct="1">
              <a:spcBef>
                <a:spcPts val="0"/>
              </a:spcBef>
              <a:spcAft>
                <a:spcPts val="0"/>
              </a:spcAft>
              <a:defRPr sz="5350">
                <a:solidFill>
                  <a:schemeClr val="tx1">
                    <a:tint val="75000"/>
                  </a:schemeClr>
                </a:solidFill>
                <a:latin typeface="+mn-lt"/>
                <a:cs typeface="+mn-cs"/>
              </a:defRPr>
            </a:lvl1pPr>
          </a:lstStyle>
          <a:p>
            <a:pPr>
              <a:defRPr/>
            </a:pPr>
            <a:fld id="{4CD1088E-29BD-470A-83F0-FFD3EAB8FBC1}" type="datetimeFigureOut">
              <a:rPr lang="en-US"/>
              <a:pPr>
                <a:defRPr/>
              </a:pPr>
              <a:t>9/13/2024</a:t>
            </a:fld>
            <a:endParaRPr lang="en-US"/>
          </a:p>
        </p:txBody>
      </p:sp>
      <p:sp>
        <p:nvSpPr>
          <p:cNvPr id="5" name="Footer Placeholder 4"/>
          <p:cNvSpPr>
            <a:spLocks noGrp="1"/>
          </p:cNvSpPr>
          <p:nvPr>
            <p:ph type="ftr" sz="quarter" idx="3"/>
          </p:nvPr>
        </p:nvSpPr>
        <p:spPr>
          <a:xfrm>
            <a:off x="10343473" y="39672767"/>
            <a:ext cx="9588275" cy="2278110"/>
          </a:xfrm>
          <a:prstGeom prst="rect">
            <a:avLst/>
          </a:prstGeom>
        </p:spPr>
        <p:txBody>
          <a:bodyPr vert="horz" lIns="411480" tIns="205740" rIns="411480" bIns="205740" rtlCol="0" anchor="ctr"/>
          <a:lstStyle>
            <a:lvl1pPr algn="ctr" defTabSz="4172815" eaLnBrk="1" fontAlgn="auto" hangingPunct="1">
              <a:spcBef>
                <a:spcPts val="0"/>
              </a:spcBef>
              <a:spcAft>
                <a:spcPts val="0"/>
              </a:spcAft>
              <a:defRPr sz="535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1696113" y="39672767"/>
            <a:ext cx="7066464" cy="2278110"/>
          </a:xfrm>
          <a:prstGeom prst="rect">
            <a:avLst/>
          </a:prstGeom>
        </p:spPr>
        <p:txBody>
          <a:bodyPr vert="horz" wrap="square" lIns="411480" tIns="205740" rIns="411480" bIns="205740" numCol="1" anchor="ctr" anchorCtr="0" compatLnSpc="1">
            <a:prstTxWarp prst="textNoShape">
              <a:avLst/>
            </a:prstTxWarp>
          </a:bodyPr>
          <a:lstStyle>
            <a:lvl1pPr algn="r" eaLnBrk="1" hangingPunct="1">
              <a:defRPr sz="5231">
                <a:solidFill>
                  <a:srgbClr val="898989"/>
                </a:solidFill>
                <a:latin typeface="Calibri" pitchFamily="34" charset="0"/>
              </a:defRPr>
            </a:lvl1pPr>
          </a:lstStyle>
          <a:p>
            <a:pPr>
              <a:defRPr/>
            </a:pPr>
            <a:fld id="{2548B4EC-5E8D-4FC4-8B71-7961A2F70D27}" type="slidenum">
              <a:rPr lang="en-US" altLang="en-US"/>
              <a:pPr>
                <a:defRPr/>
              </a:pPr>
              <a:t>‹#›</a:t>
            </a:fld>
            <a:endParaRPr lang="en-US" altLang="en-US"/>
          </a:p>
        </p:txBody>
      </p:sp>
      <p:pic>
        <p:nvPicPr>
          <p:cNvPr id="1031"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724" y="22446"/>
            <a:ext cx="30299937" cy="44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24724" y="41457099"/>
            <a:ext cx="30299937" cy="1346665"/>
          </a:xfrm>
          <a:prstGeom prst="rect">
            <a:avLst/>
          </a:prstGeom>
          <a:solidFill>
            <a:srgbClr val="2C734C"/>
          </a:solidFill>
          <a:ln>
            <a:noFill/>
          </a:ln>
        </p:spPr>
        <p:style>
          <a:lnRef idx="2">
            <a:schemeClr val="accent3">
              <a:shade val="15000"/>
            </a:schemeClr>
          </a:lnRef>
          <a:fillRef idx="1">
            <a:schemeClr val="accent3"/>
          </a:fillRef>
          <a:effectRef idx="0">
            <a:schemeClr val="accent3"/>
          </a:effectRef>
          <a:fontRef idx="minor">
            <a:schemeClr val="lt1"/>
          </a:fontRef>
        </p:style>
        <p:txBody>
          <a:bodyPr anchor="ctr"/>
          <a:lstStyle/>
          <a:p>
            <a:pPr algn="ctr">
              <a:defRPr/>
            </a:pPr>
            <a:endParaRPr lang="en-US" sz="116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765" rtl="0" eaLnBrk="0" fontAlgn="base" hangingPunct="0">
        <a:spcBef>
          <a:spcPct val="0"/>
        </a:spcBef>
        <a:spcAft>
          <a:spcPct val="0"/>
        </a:spcAft>
        <a:defRPr sz="19509" kern="1200">
          <a:solidFill>
            <a:schemeClr val="tx1"/>
          </a:solidFill>
          <a:latin typeface="+mj-lt"/>
          <a:ea typeface="+mj-ea"/>
          <a:cs typeface="+mj-cs"/>
        </a:defRPr>
      </a:lvl1pPr>
      <a:lvl2pPr algn="ctr" defTabSz="4075765" rtl="0" eaLnBrk="0" fontAlgn="base" hangingPunct="0">
        <a:spcBef>
          <a:spcPct val="0"/>
        </a:spcBef>
        <a:spcAft>
          <a:spcPct val="0"/>
        </a:spcAft>
        <a:defRPr sz="19509">
          <a:solidFill>
            <a:schemeClr val="tx1"/>
          </a:solidFill>
          <a:latin typeface="Century Gothic" panose="020B0502020202020204" pitchFamily="34" charset="0"/>
          <a:cs typeface="Times New Roman" panose="02020603050405020304" pitchFamily="18" charset="0"/>
        </a:defRPr>
      </a:lvl2pPr>
      <a:lvl3pPr algn="ctr" defTabSz="4075765" rtl="0" eaLnBrk="0" fontAlgn="base" hangingPunct="0">
        <a:spcBef>
          <a:spcPct val="0"/>
        </a:spcBef>
        <a:spcAft>
          <a:spcPct val="0"/>
        </a:spcAft>
        <a:defRPr sz="19509">
          <a:solidFill>
            <a:schemeClr val="tx1"/>
          </a:solidFill>
          <a:latin typeface="Century Gothic" panose="020B0502020202020204" pitchFamily="34" charset="0"/>
          <a:cs typeface="Times New Roman" panose="02020603050405020304" pitchFamily="18" charset="0"/>
        </a:defRPr>
      </a:lvl3pPr>
      <a:lvl4pPr algn="ctr" defTabSz="4075765" rtl="0" eaLnBrk="0" fontAlgn="base" hangingPunct="0">
        <a:spcBef>
          <a:spcPct val="0"/>
        </a:spcBef>
        <a:spcAft>
          <a:spcPct val="0"/>
        </a:spcAft>
        <a:defRPr sz="19509">
          <a:solidFill>
            <a:schemeClr val="tx1"/>
          </a:solidFill>
          <a:latin typeface="Century Gothic" panose="020B0502020202020204" pitchFamily="34" charset="0"/>
          <a:cs typeface="Times New Roman" panose="02020603050405020304" pitchFamily="18" charset="0"/>
        </a:defRPr>
      </a:lvl4pPr>
      <a:lvl5pPr algn="ctr" defTabSz="4075765" rtl="0" eaLnBrk="0" fontAlgn="base" hangingPunct="0">
        <a:spcBef>
          <a:spcPct val="0"/>
        </a:spcBef>
        <a:spcAft>
          <a:spcPct val="0"/>
        </a:spcAft>
        <a:defRPr sz="19509">
          <a:solidFill>
            <a:schemeClr val="tx1"/>
          </a:solidFill>
          <a:latin typeface="Century Gothic" panose="020B0502020202020204" pitchFamily="34" charset="0"/>
          <a:cs typeface="Times New Roman" panose="02020603050405020304" pitchFamily="18" charset="0"/>
        </a:defRPr>
      </a:lvl5pPr>
      <a:lvl6pPr marL="452916" algn="ctr" defTabSz="4076247" rtl="0" fontAlgn="base">
        <a:spcBef>
          <a:spcPct val="0"/>
        </a:spcBef>
        <a:spcAft>
          <a:spcPct val="0"/>
        </a:spcAft>
        <a:defRPr sz="19615">
          <a:solidFill>
            <a:schemeClr val="tx1"/>
          </a:solidFill>
          <a:latin typeface="Calibri" pitchFamily="34" charset="0"/>
        </a:defRPr>
      </a:lvl6pPr>
      <a:lvl7pPr marL="905833" algn="ctr" defTabSz="4076247" rtl="0" fontAlgn="base">
        <a:spcBef>
          <a:spcPct val="0"/>
        </a:spcBef>
        <a:spcAft>
          <a:spcPct val="0"/>
        </a:spcAft>
        <a:defRPr sz="19615">
          <a:solidFill>
            <a:schemeClr val="tx1"/>
          </a:solidFill>
          <a:latin typeface="Calibri" pitchFamily="34" charset="0"/>
        </a:defRPr>
      </a:lvl7pPr>
      <a:lvl8pPr marL="1358749" algn="ctr" defTabSz="4076247" rtl="0" fontAlgn="base">
        <a:spcBef>
          <a:spcPct val="0"/>
        </a:spcBef>
        <a:spcAft>
          <a:spcPct val="0"/>
        </a:spcAft>
        <a:defRPr sz="19615">
          <a:solidFill>
            <a:schemeClr val="tx1"/>
          </a:solidFill>
          <a:latin typeface="Calibri" pitchFamily="34" charset="0"/>
        </a:defRPr>
      </a:lvl8pPr>
      <a:lvl9pPr marL="1811665" algn="ctr" defTabSz="4076247" rtl="0" fontAlgn="base">
        <a:spcBef>
          <a:spcPct val="0"/>
        </a:spcBef>
        <a:spcAft>
          <a:spcPct val="0"/>
        </a:spcAft>
        <a:defRPr sz="19615">
          <a:solidFill>
            <a:schemeClr val="tx1"/>
          </a:solidFill>
          <a:latin typeface="Calibri" pitchFamily="34" charset="0"/>
        </a:defRPr>
      </a:lvl9pPr>
    </p:titleStyle>
    <p:bodyStyle>
      <a:lvl1pPr marL="1528413" indent="-1528413" algn="l" defTabSz="4075765" rtl="0" eaLnBrk="0" fontAlgn="base" hangingPunct="0">
        <a:spcBef>
          <a:spcPct val="20000"/>
        </a:spcBef>
        <a:spcAft>
          <a:spcPct val="0"/>
        </a:spcAft>
        <a:buFont typeface="Arial" pitchFamily="34" charset="0"/>
        <a:buChar char="•"/>
        <a:defRPr sz="14138" kern="1200">
          <a:solidFill>
            <a:schemeClr val="tx1"/>
          </a:solidFill>
          <a:latin typeface="+mn-lt"/>
          <a:ea typeface="+mn-ea"/>
          <a:cs typeface="+mn-cs"/>
        </a:defRPr>
      </a:lvl1pPr>
      <a:lvl2pPr marL="3310438" indent="-1272556" algn="l" defTabSz="4075765" rtl="0" eaLnBrk="0" fontAlgn="base" hangingPunct="0">
        <a:spcBef>
          <a:spcPct val="20000"/>
        </a:spcBef>
        <a:spcAft>
          <a:spcPct val="0"/>
        </a:spcAft>
        <a:buFont typeface="Arial" pitchFamily="34" charset="0"/>
        <a:buChar char="–"/>
        <a:defRPr sz="12441" kern="1200">
          <a:solidFill>
            <a:schemeClr val="tx1"/>
          </a:solidFill>
          <a:latin typeface="+mn-lt"/>
          <a:ea typeface="+mn-ea"/>
          <a:cs typeface="+mn-cs"/>
        </a:defRPr>
      </a:lvl2pPr>
      <a:lvl3pPr marL="5094707" indent="-1018941" algn="l" defTabSz="4075765" rtl="0" eaLnBrk="0" fontAlgn="base" hangingPunct="0">
        <a:spcBef>
          <a:spcPct val="20000"/>
        </a:spcBef>
        <a:spcAft>
          <a:spcPct val="0"/>
        </a:spcAft>
        <a:buFont typeface="Arial" pitchFamily="34" charset="0"/>
        <a:buChar char="•"/>
        <a:defRPr sz="10604" kern="1200">
          <a:solidFill>
            <a:schemeClr val="tx1"/>
          </a:solidFill>
          <a:latin typeface="+mn-lt"/>
          <a:ea typeface="+mn-ea"/>
          <a:cs typeface="+mn-cs"/>
        </a:defRPr>
      </a:lvl3pPr>
      <a:lvl4pPr marL="7132590" indent="-1018941" algn="l" defTabSz="4075765" rtl="0" eaLnBrk="0" fontAlgn="base" hangingPunct="0">
        <a:spcBef>
          <a:spcPct val="20000"/>
        </a:spcBef>
        <a:spcAft>
          <a:spcPct val="0"/>
        </a:spcAft>
        <a:buFont typeface="Arial" pitchFamily="34" charset="0"/>
        <a:buChar char="–"/>
        <a:defRPr sz="8907" kern="1200">
          <a:solidFill>
            <a:schemeClr val="tx1"/>
          </a:solidFill>
          <a:latin typeface="+mn-lt"/>
          <a:ea typeface="+mn-ea"/>
          <a:cs typeface="+mn-cs"/>
        </a:defRPr>
      </a:lvl4pPr>
      <a:lvl5pPr marL="9170472" indent="-1018941" algn="l" defTabSz="4075765" rtl="0" eaLnBrk="0" fontAlgn="base" hangingPunct="0">
        <a:spcBef>
          <a:spcPct val="20000"/>
        </a:spcBef>
        <a:spcAft>
          <a:spcPct val="0"/>
        </a:spcAft>
        <a:buFont typeface="Arial" pitchFamily="34" charset="0"/>
        <a:buChar char="»"/>
        <a:defRPr sz="8907" kern="1200">
          <a:solidFill>
            <a:schemeClr val="tx1"/>
          </a:solidFill>
          <a:latin typeface="+mn-lt"/>
          <a:ea typeface="+mn-ea"/>
          <a:cs typeface="+mn-cs"/>
        </a:defRPr>
      </a:lvl5pPr>
      <a:lvl6pPr marL="11209678" indent="-1019061" algn="l" defTabSz="4076247" rtl="0" eaLnBrk="1" latinLnBrk="0" hangingPunct="1">
        <a:spcBef>
          <a:spcPct val="20000"/>
        </a:spcBef>
        <a:buFont typeface="Arial" pitchFamily="34" charset="0"/>
        <a:buChar char="•"/>
        <a:defRPr sz="8915" kern="1200">
          <a:solidFill>
            <a:schemeClr val="tx1"/>
          </a:solidFill>
          <a:latin typeface="+mn-lt"/>
          <a:ea typeface="+mn-ea"/>
          <a:cs typeface="+mn-cs"/>
        </a:defRPr>
      </a:lvl6pPr>
      <a:lvl7pPr marL="13247802" indent="-1019061" algn="l" defTabSz="4076247" rtl="0" eaLnBrk="1" latinLnBrk="0" hangingPunct="1">
        <a:spcBef>
          <a:spcPct val="20000"/>
        </a:spcBef>
        <a:buFont typeface="Arial" pitchFamily="34" charset="0"/>
        <a:buChar char="•"/>
        <a:defRPr sz="8915" kern="1200">
          <a:solidFill>
            <a:schemeClr val="tx1"/>
          </a:solidFill>
          <a:latin typeface="+mn-lt"/>
          <a:ea typeface="+mn-ea"/>
          <a:cs typeface="+mn-cs"/>
        </a:defRPr>
      </a:lvl7pPr>
      <a:lvl8pPr marL="15285925" indent="-1019061" algn="l" defTabSz="4076247" rtl="0" eaLnBrk="1" latinLnBrk="0" hangingPunct="1">
        <a:spcBef>
          <a:spcPct val="20000"/>
        </a:spcBef>
        <a:buFont typeface="Arial" pitchFamily="34" charset="0"/>
        <a:buChar char="•"/>
        <a:defRPr sz="8915" kern="1200">
          <a:solidFill>
            <a:schemeClr val="tx1"/>
          </a:solidFill>
          <a:latin typeface="+mn-lt"/>
          <a:ea typeface="+mn-ea"/>
          <a:cs typeface="+mn-cs"/>
        </a:defRPr>
      </a:lvl8pPr>
      <a:lvl9pPr marL="17324049" indent="-1019061" algn="l" defTabSz="4076247" rtl="0" eaLnBrk="1" latinLnBrk="0" hangingPunct="1">
        <a:spcBef>
          <a:spcPct val="20000"/>
        </a:spcBef>
        <a:buFont typeface="Arial" pitchFamily="34" charset="0"/>
        <a:buChar char="•"/>
        <a:defRPr sz="8915" kern="1200">
          <a:solidFill>
            <a:schemeClr val="tx1"/>
          </a:solidFill>
          <a:latin typeface="+mn-lt"/>
          <a:ea typeface="+mn-ea"/>
          <a:cs typeface="+mn-cs"/>
        </a:defRPr>
      </a:lvl9pPr>
    </p:bodyStyle>
    <p:otherStyle>
      <a:defPPr>
        <a:defRPr lang="en-US"/>
      </a:defPPr>
      <a:lvl1pPr marL="0" algn="l" defTabSz="4076247" rtl="0" eaLnBrk="1" latinLnBrk="0" hangingPunct="1">
        <a:defRPr sz="8025" kern="1200">
          <a:solidFill>
            <a:schemeClr val="tx1"/>
          </a:solidFill>
          <a:latin typeface="+mn-lt"/>
          <a:ea typeface="+mn-ea"/>
          <a:cs typeface="+mn-cs"/>
        </a:defRPr>
      </a:lvl1pPr>
      <a:lvl2pPr marL="2038123" algn="l" defTabSz="4076247" rtl="0" eaLnBrk="1" latinLnBrk="0" hangingPunct="1">
        <a:defRPr sz="8025" kern="1200">
          <a:solidFill>
            <a:schemeClr val="tx1"/>
          </a:solidFill>
          <a:latin typeface="+mn-lt"/>
          <a:ea typeface="+mn-ea"/>
          <a:cs typeface="+mn-cs"/>
        </a:defRPr>
      </a:lvl2pPr>
      <a:lvl3pPr marL="4076247" algn="l" defTabSz="4076247" rtl="0" eaLnBrk="1" latinLnBrk="0" hangingPunct="1">
        <a:defRPr sz="8025" kern="1200">
          <a:solidFill>
            <a:schemeClr val="tx1"/>
          </a:solidFill>
          <a:latin typeface="+mn-lt"/>
          <a:ea typeface="+mn-ea"/>
          <a:cs typeface="+mn-cs"/>
        </a:defRPr>
      </a:lvl3pPr>
      <a:lvl4pPr marL="6114370" algn="l" defTabSz="4076247" rtl="0" eaLnBrk="1" latinLnBrk="0" hangingPunct="1">
        <a:defRPr sz="8025" kern="1200">
          <a:solidFill>
            <a:schemeClr val="tx1"/>
          </a:solidFill>
          <a:latin typeface="+mn-lt"/>
          <a:ea typeface="+mn-ea"/>
          <a:cs typeface="+mn-cs"/>
        </a:defRPr>
      </a:lvl4pPr>
      <a:lvl5pPr marL="8152494" algn="l" defTabSz="4076247" rtl="0" eaLnBrk="1" latinLnBrk="0" hangingPunct="1">
        <a:defRPr sz="8025" kern="1200">
          <a:solidFill>
            <a:schemeClr val="tx1"/>
          </a:solidFill>
          <a:latin typeface="+mn-lt"/>
          <a:ea typeface="+mn-ea"/>
          <a:cs typeface="+mn-cs"/>
        </a:defRPr>
      </a:lvl5pPr>
      <a:lvl6pPr marL="10190617" algn="l" defTabSz="4076247" rtl="0" eaLnBrk="1" latinLnBrk="0" hangingPunct="1">
        <a:defRPr sz="8025" kern="1200">
          <a:solidFill>
            <a:schemeClr val="tx1"/>
          </a:solidFill>
          <a:latin typeface="+mn-lt"/>
          <a:ea typeface="+mn-ea"/>
          <a:cs typeface="+mn-cs"/>
        </a:defRPr>
      </a:lvl6pPr>
      <a:lvl7pPr marL="12228741" algn="l" defTabSz="4076247" rtl="0" eaLnBrk="1" latinLnBrk="0" hangingPunct="1">
        <a:defRPr sz="8025" kern="1200">
          <a:solidFill>
            <a:schemeClr val="tx1"/>
          </a:solidFill>
          <a:latin typeface="+mn-lt"/>
          <a:ea typeface="+mn-ea"/>
          <a:cs typeface="+mn-cs"/>
        </a:defRPr>
      </a:lvl7pPr>
      <a:lvl8pPr marL="14266864" algn="l" defTabSz="4076247" rtl="0" eaLnBrk="1" latinLnBrk="0" hangingPunct="1">
        <a:defRPr sz="8025" kern="1200">
          <a:solidFill>
            <a:schemeClr val="tx1"/>
          </a:solidFill>
          <a:latin typeface="+mn-lt"/>
          <a:ea typeface="+mn-ea"/>
          <a:cs typeface="+mn-cs"/>
        </a:defRPr>
      </a:lvl8pPr>
      <a:lvl9pPr marL="16304986" algn="l" defTabSz="4076247" rtl="0" eaLnBrk="1" latinLnBrk="0" hangingPunct="1">
        <a:defRPr sz="8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884693" y="4119442"/>
            <a:ext cx="28505821" cy="2985248"/>
          </a:xfrm>
          <a:prstGeom prst="rect">
            <a:avLst/>
          </a:prstGeom>
          <a:noFill/>
          <a:ln w="9525">
            <a:noFill/>
            <a:miter lim="800000"/>
            <a:headEnd/>
            <a:tailEnd/>
          </a:ln>
          <a:effectLst/>
        </p:spPr>
        <p:txBody>
          <a:bodyPr lIns="134922" tIns="67463" rIns="134922" bIns="67463"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660033"/>
                </a:solidFill>
                <a:cs typeface="+mj-cs"/>
              </a:rPr>
              <a:t>Injection and storage of carbon dioxide gas in depleted oil and gas reservoirs in order to increase oil extraction and preserve the environment</a:t>
            </a:r>
            <a:endParaRPr lang="en-US" sz="5400" b="1" dirty="0">
              <a:solidFill>
                <a:srgbClr val="660033"/>
              </a:solidFill>
              <a:effectLst>
                <a:outerShdw blurRad="38100" dist="38100" dir="2700000" algn="tl">
                  <a:srgbClr val="000000">
                    <a:alpha val="43137"/>
                  </a:srgbClr>
                </a:outerShdw>
              </a:effectLst>
              <a:latin typeface="+mj-lt"/>
              <a:cs typeface="+mj-cs"/>
            </a:endParaRPr>
          </a:p>
        </p:txBody>
      </p:sp>
      <p:sp>
        <p:nvSpPr>
          <p:cNvPr id="8" name="Text Box 200"/>
          <p:cNvSpPr txBox="1">
            <a:spLocks noChangeArrowheads="1"/>
          </p:cNvSpPr>
          <p:nvPr/>
        </p:nvSpPr>
        <p:spPr bwMode="auto">
          <a:xfrm>
            <a:off x="421789" y="8386174"/>
            <a:ext cx="9175474" cy="770497"/>
          </a:xfrm>
          <a:prstGeom prst="rect">
            <a:avLst/>
          </a:prstGeom>
          <a:solidFill>
            <a:srgbClr val="2C734C"/>
          </a:solidFill>
          <a:ln w="9525">
            <a:noFill/>
            <a:miter lim="800000"/>
            <a:headEnd/>
            <a:tailEnd/>
          </a:ln>
          <a:effectLst/>
        </p:spPr>
        <p:txBody>
          <a:bodyPr wrap="square" lIns="95085" tIns="47544" rIns="95085" bIns="47544">
            <a:spAutoFit/>
          </a:bodyPr>
          <a:lstStyle/>
          <a:p>
            <a:pPr algn="ctr" defTabSz="951439" eaLnBrk="1" fontAlgn="auto" hangingPunct="1">
              <a:spcBef>
                <a:spcPts val="0"/>
              </a:spcBef>
              <a:spcAft>
                <a:spcPts val="0"/>
              </a:spcAft>
              <a:defRPr/>
            </a:pPr>
            <a:r>
              <a:rPr lang="en-US" sz="4383" b="1" dirty="0">
                <a:solidFill>
                  <a:schemeClr val="bg1"/>
                </a:solidFill>
                <a:latin typeface="Times New Roman" panose="02020603050405020304" pitchFamily="18" charset="0"/>
                <a:cs typeface="Times New Roman" panose="02020603050405020304" pitchFamily="18" charset="0"/>
              </a:rPr>
              <a:t>Abstract</a:t>
            </a:r>
            <a:endParaRPr lang="en-US" sz="438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4" name="Text Box 2011"/>
          <p:cNvSpPr txBox="1">
            <a:spLocks noChangeArrowheads="1"/>
          </p:cNvSpPr>
          <p:nvPr/>
        </p:nvSpPr>
        <p:spPr bwMode="auto">
          <a:xfrm>
            <a:off x="447975" y="9239461"/>
            <a:ext cx="9149287" cy="1050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73" tIns="40037" rIns="80073" bIns="40037"/>
          <a:lstStyle>
            <a:lvl1pPr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eaLnBrk="1" hangingPunct="1">
              <a:lnSpc>
                <a:spcPct val="130000"/>
              </a:lnSpc>
              <a:spcBef>
                <a:spcPct val="0"/>
              </a:spcBef>
              <a:spcAft>
                <a:spcPts val="1786"/>
              </a:spcAft>
              <a:buNone/>
            </a:pPr>
            <a:r>
              <a:rPr lang="en-US" altLang="en-US" sz="2700" dirty="0">
                <a:solidFill>
                  <a:schemeClr val="tx1">
                    <a:lumMod val="95000"/>
                    <a:lumOff val="5000"/>
                  </a:schemeClr>
                </a:solidFill>
                <a:cs typeface="Times New Roman" pitchFamily="18" charset="0"/>
              </a:rPr>
              <a:t>The recent increase in greenhouse gas emissions from fossil fuel combustion has caused significant environmental harm and initiated global warming. Carbon dioxide is the principal contributor to global warming. Therefore, carbon dioxide is a serious environmental pollutant warranting thorough examination due to its crucial influence on climate change. Consequently, various strategies have been proposed, including the injection of carbon dioxide into depleted oil and gas reservoirs. Studies have shown that the geological cap used for previous oil and gas containment can be repurposed to immobilize newly injected carbon dioxide and prevent its upward movement. Depleted oil and gas reservoirs present superior geological storage options in comparison to deep saline reservoirs. Understanding the optimal pressure for carbon dioxide injection is vital for reservoir engineers concerning the potential storage capacity of these reservoirs. Ultimately, the injection and storage of carbon dioxide in depleted oil and gas reservoirs not only aids in mitigating greenhouse gas emissions but may also enhance oil recovery, thereby providing economic advantages for oil-producing nations.</a:t>
            </a:r>
            <a:endParaRPr lang="fa-IR" altLang="en-US" sz="2700" dirty="0">
              <a:solidFill>
                <a:schemeClr val="tx1">
                  <a:lumMod val="95000"/>
                  <a:lumOff val="5000"/>
                </a:schemeClr>
              </a:solidFill>
              <a:cs typeface="Times New Roman" pitchFamily="18" charset="0"/>
            </a:endParaRPr>
          </a:p>
          <a:p>
            <a:pPr algn="just" eaLnBrk="1" hangingPunct="1">
              <a:lnSpc>
                <a:spcPct val="130000"/>
              </a:lnSpc>
              <a:spcBef>
                <a:spcPct val="0"/>
              </a:spcBef>
              <a:spcAft>
                <a:spcPts val="1786"/>
              </a:spcAft>
              <a:buNone/>
            </a:pPr>
            <a:endParaRPr lang="fa-IR" altLang="en-US" sz="2700" dirty="0">
              <a:solidFill>
                <a:schemeClr val="tx1">
                  <a:lumMod val="95000"/>
                  <a:lumOff val="5000"/>
                </a:schemeClr>
              </a:solidFill>
              <a:cs typeface="Times New Roman" pitchFamily="18" charset="0"/>
            </a:endParaRPr>
          </a:p>
          <a:p>
            <a:pPr algn="just" eaLnBrk="1" hangingPunct="1">
              <a:lnSpc>
                <a:spcPct val="130000"/>
              </a:lnSpc>
              <a:spcBef>
                <a:spcPct val="0"/>
              </a:spcBef>
              <a:spcAft>
                <a:spcPts val="1786"/>
              </a:spcAft>
              <a:buNone/>
            </a:pPr>
            <a:endParaRPr lang="en-US" altLang="en-US" sz="2700" dirty="0">
              <a:solidFill>
                <a:schemeClr val="tx1">
                  <a:lumMod val="95000"/>
                  <a:lumOff val="5000"/>
                </a:schemeClr>
              </a:solidFill>
              <a:cs typeface="Times New Roman" pitchFamily="18" charset="0"/>
            </a:endParaRPr>
          </a:p>
        </p:txBody>
      </p:sp>
      <p:sp>
        <p:nvSpPr>
          <p:cNvPr id="10" name="Text Box 200"/>
          <p:cNvSpPr txBox="1">
            <a:spLocks noChangeArrowheads="1"/>
          </p:cNvSpPr>
          <p:nvPr/>
        </p:nvSpPr>
        <p:spPr bwMode="auto">
          <a:xfrm>
            <a:off x="447975" y="20127328"/>
            <a:ext cx="9149286" cy="770497"/>
          </a:xfrm>
          <a:prstGeom prst="rect">
            <a:avLst/>
          </a:prstGeom>
          <a:solidFill>
            <a:srgbClr val="2C734C"/>
          </a:solidFill>
          <a:ln w="9525">
            <a:noFill/>
            <a:miter lim="800000"/>
            <a:headEnd/>
            <a:tailEnd/>
          </a:ln>
          <a:effectLst/>
        </p:spPr>
        <p:txBody>
          <a:bodyPr wrap="square" lIns="95085" tIns="47544" rIns="95085" bIns="47544">
            <a:spAutoFit/>
          </a:bodyPr>
          <a:lstStyle/>
          <a:p>
            <a:pPr algn="ctr" defTabSz="951439" eaLnBrk="1" fontAlgn="auto" hangingPunct="1">
              <a:spcBef>
                <a:spcPts val="0"/>
              </a:spcBef>
              <a:spcAft>
                <a:spcPts val="0"/>
              </a:spcAft>
              <a:defRPr/>
            </a:pPr>
            <a:r>
              <a:rPr lang="en-US" sz="4383" b="1" dirty="0">
                <a:solidFill>
                  <a:schemeClr val="bg1"/>
                </a:solidFill>
                <a:latin typeface="Times New Roman" panose="02020603050405020304" pitchFamily="18" charset="0"/>
                <a:cs typeface="Times New Roman" panose="02020603050405020304" pitchFamily="18" charset="0"/>
              </a:rPr>
              <a:t>Introduction</a:t>
            </a:r>
            <a:endParaRPr lang="en-US" sz="438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6" name="Text Box 2011"/>
          <p:cNvSpPr txBox="1">
            <a:spLocks noChangeArrowheads="1"/>
          </p:cNvSpPr>
          <p:nvPr/>
        </p:nvSpPr>
        <p:spPr bwMode="auto">
          <a:xfrm>
            <a:off x="377069" y="20959008"/>
            <a:ext cx="9170550" cy="1969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73" tIns="40037" rIns="80073" bIns="40037"/>
          <a:lstStyle>
            <a:lvl1pPr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a:lnSpc>
                <a:spcPct val="130000"/>
              </a:lnSpc>
              <a:spcBef>
                <a:spcPts val="1200"/>
              </a:spcBef>
              <a:buNone/>
            </a:pPr>
            <a:r>
              <a:rPr lang="en-US" sz="2700" dirty="0"/>
              <a:t>The European Union and several countries aim for carbon neutrality by 2050. This reflects a global initiative in carbon dioxide management. Key geological formations for carbon storage include depleted reservoirs and deep saline aquifers. Depleted hydrocarbon reservoirs are ideal for gas storage due to their geological reliability and infrastructure. The cap rock in these reservoirs is confirmed to be impermeable. Residual gas in these reservoirs is beneficial, serving as cushion gas. Depleted gas reservoirs typically exhibit low pressure and high water saturation from aquifer water displacement. Essentially, they function as aquifers with minimal pore water, primarily containing trapped gas. Figure 1 depicts a depleted gas reservoir, highlighting essential elements for secure operations: (a) a suitable formation for CO2 storage, (b) an impermeable cap to prevent migration, and (c) an anticlinal trap to restrict lateral CO2 movement, facilitating effective accumulation. </a:t>
            </a:r>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1000" dirty="0"/>
          </a:p>
          <a:p>
            <a:pPr algn="just">
              <a:lnSpc>
                <a:spcPct val="130000"/>
              </a:lnSpc>
              <a:buNone/>
            </a:pPr>
            <a:r>
              <a:rPr lang="en-US" sz="2700" dirty="0"/>
              <a:t>In this article, the exploration of gas trapping mechanisms and the assessment of geological and engineering factors aims to support engineers in identifying suitable CO2 storage sites and expediting related efforts. </a:t>
            </a:r>
          </a:p>
          <a:p>
            <a:pPr algn="just">
              <a:lnSpc>
                <a:spcPct val="130000"/>
              </a:lnSpc>
              <a:buNone/>
            </a:pPr>
            <a:endParaRPr lang="en-US" sz="2800" dirty="0"/>
          </a:p>
          <a:p>
            <a:pPr algn="just">
              <a:lnSpc>
                <a:spcPct val="130000"/>
              </a:lnSpc>
              <a:buNone/>
            </a:pPr>
            <a:endParaRPr lang="en-US" sz="1600" dirty="0"/>
          </a:p>
          <a:p>
            <a:pPr algn="just">
              <a:lnSpc>
                <a:spcPct val="130000"/>
              </a:lnSpc>
              <a:buNone/>
            </a:pPr>
            <a:r>
              <a:rPr lang="en-US" sz="2700" dirty="0"/>
              <a:t>Gas storage in depleted reservoirs is a recognized practice, with initial documentation from 1915 in Ontario, Canada. Since that time, parallels between various storage operations have been leveraged to enhance understanding of hydrogen behavior underground, albeit with unique considerations for CO2 storage. Ali et al. (2022) noted that structural/stratigraphic trapping is prevalent in CO2 storage, while residual/capillary trapping is common in sedimentary formations. </a:t>
            </a:r>
            <a:endParaRPr lang="en-US" altLang="fa-IR" sz="2700" dirty="0"/>
          </a:p>
        </p:txBody>
      </p:sp>
      <p:sp>
        <p:nvSpPr>
          <p:cNvPr id="14" name="Text Box 200"/>
          <p:cNvSpPr txBox="1">
            <a:spLocks noChangeArrowheads="1"/>
          </p:cNvSpPr>
          <p:nvPr/>
        </p:nvSpPr>
        <p:spPr bwMode="auto">
          <a:xfrm>
            <a:off x="10175448" y="17151420"/>
            <a:ext cx="9604295" cy="770497"/>
          </a:xfrm>
          <a:prstGeom prst="rect">
            <a:avLst/>
          </a:prstGeom>
          <a:solidFill>
            <a:srgbClr val="2C734C"/>
          </a:solidFill>
          <a:ln w="9525">
            <a:noFill/>
            <a:miter lim="800000"/>
            <a:headEnd/>
            <a:tailEnd/>
          </a:ln>
          <a:effectLst/>
        </p:spPr>
        <p:txBody>
          <a:bodyPr wrap="square" lIns="95085" tIns="47544" rIns="95085" bIns="47544">
            <a:spAutoFit/>
          </a:bodyPr>
          <a:lstStyle/>
          <a:p>
            <a:pPr algn="ctr" defTabSz="951439" eaLnBrk="1" fontAlgn="auto" hangingPunct="1">
              <a:spcBef>
                <a:spcPts val="0"/>
              </a:spcBef>
              <a:spcAft>
                <a:spcPts val="0"/>
              </a:spcAft>
              <a:defRPr/>
            </a:pPr>
            <a:r>
              <a:rPr lang="en-US" sz="4383" b="1" dirty="0">
                <a:solidFill>
                  <a:schemeClr val="bg1"/>
                </a:solidFill>
                <a:latin typeface="Times New Roman" panose="02020603050405020304" pitchFamily="18" charset="0"/>
                <a:cs typeface="Times New Roman" panose="02020603050405020304" pitchFamily="18" charset="0"/>
              </a:rPr>
              <a:t>Technical Processes</a:t>
            </a:r>
            <a:endParaRPr lang="en-US" sz="438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8" name="Text Box 2011"/>
          <p:cNvSpPr txBox="1">
            <a:spLocks noChangeArrowheads="1"/>
          </p:cNvSpPr>
          <p:nvPr/>
        </p:nvSpPr>
        <p:spPr bwMode="auto">
          <a:xfrm>
            <a:off x="10190059" y="8385816"/>
            <a:ext cx="9649072" cy="965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73" tIns="40037" rIns="80073" bIns="40037"/>
          <a:lstStyle>
            <a:lvl1pPr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a:lnSpc>
                <a:spcPct val="130000"/>
              </a:lnSpc>
              <a:buNone/>
            </a:pPr>
            <a:r>
              <a:rPr lang="en-US" sz="2800" dirty="0"/>
              <a:t>Dominant trapping mechanisms include dissolution and mineral trapping in basaltic and sedimentary contexts. Figure 2 illustrates the CO2 gas trapping mechanisms within an underground reservoir. </a:t>
            </a:r>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2800" dirty="0"/>
          </a:p>
          <a:p>
            <a:pPr algn="just">
              <a:lnSpc>
                <a:spcPct val="130000"/>
              </a:lnSpc>
              <a:buNone/>
            </a:pPr>
            <a:endParaRPr lang="en-US" sz="1000" dirty="0"/>
          </a:p>
          <a:p>
            <a:pPr algn="just">
              <a:lnSpc>
                <a:spcPct val="130000"/>
              </a:lnSpc>
              <a:buNone/>
            </a:pPr>
            <a:endParaRPr lang="en-US" sz="100" dirty="0"/>
          </a:p>
          <a:p>
            <a:pPr algn="just">
              <a:lnSpc>
                <a:spcPct val="130000"/>
              </a:lnSpc>
              <a:buNone/>
            </a:pPr>
            <a:r>
              <a:rPr lang="en-US" sz="2800" dirty="0"/>
              <a:t>CO2 storage in depleted oil and gas reservoirs entails the collection, dehydration, and compression of CO2, followed by its injection as liquid or supercritical CO2 for secure storage. The technologies utilized in enhanced oil and gas recovery with CO2 are comparable to those necessary for CO2 storage. As depicted in Figure 3, the CO2 storage workflow in depleted reservoirs is categorized into stages: CO2 collection, treatment, injection, storage, and monitoring. </a:t>
            </a:r>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800" dirty="0"/>
          </a:p>
          <a:p>
            <a:pPr algn="just">
              <a:lnSpc>
                <a:spcPct val="130000"/>
              </a:lnSpc>
              <a:buNone/>
            </a:pPr>
            <a:endParaRPr lang="en-US" altLang="fa-IR" sz="2700" dirty="0"/>
          </a:p>
          <a:p>
            <a:pPr algn="just">
              <a:lnSpc>
                <a:spcPct val="130000"/>
              </a:lnSpc>
              <a:buNone/>
            </a:pPr>
            <a:r>
              <a:rPr lang="en-US" altLang="fa-IR" sz="2700" dirty="0"/>
              <a:t>Cap rock integrity is paramount for assessing long-term CO2 storage safety in depleted reservoirs. Critical considerations include the physical dimensions of the oil and gas column and the cap rock's resistance to CO2-induced changes. Cracks and faults may facilitate CO2 migration, particularly under pressure variations and chemical reactions, which could induce fault activation or slip. The interaction of dissolution and mineral precipitation necessitates further examination of crack dynamics. The dynamics of two-phase fluid flow are governed by the interplay of viscous, capillary, and gravitational forces. The safe storage of CO2 is contingent upon the dominance of capillary and viscous forces over buoyancy, ensuring CO2 retention in rock pores. In depleted reservoirs, the presence of acid-sensitive minerals and substantial formation water critically influences CO2 storage capacity. The interactions among CO2, reservoir rock, and formation water are shaped by rock type, temperature, pressure, and water salinity. Rock wettability significantly affects the injectivity and storage integrity of CO2. Nonetheless, the quantitative relationship between contact angle and CO2 leakage simulations remains underexplored. </a:t>
            </a:r>
            <a:endParaRPr lang="en-US" altLang="en-US" sz="2800" dirty="0">
              <a:cs typeface="Times New Roman" pitchFamily="18" charset="0"/>
            </a:endParaRPr>
          </a:p>
        </p:txBody>
      </p:sp>
      <p:sp>
        <p:nvSpPr>
          <p:cNvPr id="2059" name="Text Box 2011"/>
          <p:cNvSpPr txBox="1">
            <a:spLocks noChangeArrowheads="1"/>
          </p:cNvSpPr>
          <p:nvPr/>
        </p:nvSpPr>
        <p:spPr bwMode="auto">
          <a:xfrm>
            <a:off x="20431926" y="8385816"/>
            <a:ext cx="9395311" cy="1536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73" tIns="40037" rIns="80073" bIns="40037"/>
          <a:lstStyle>
            <a:lvl1pPr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eaLnBrk="1" hangingPunct="1">
              <a:lnSpc>
                <a:spcPct val="130000"/>
              </a:lnSpc>
              <a:spcBef>
                <a:spcPct val="0"/>
              </a:spcBef>
              <a:spcAft>
                <a:spcPts val="1786"/>
              </a:spcAft>
              <a:buNone/>
            </a:pPr>
            <a:r>
              <a:rPr lang="en-US" altLang="fa-IR" sz="2700" dirty="0"/>
              <a:t>Salt deposition, resulting from gas-liquid leakage and mineral crystallization, primarily occurs near high-flow CO2 injection wells. This phenomenon diminishes CO2 leakage risk through faults, yet the specific mechanisms of salt deposition in the context of multiphase fluids remain inadequately understood. Well leakage poses a substantial risk for CO2 escape, as infiltration into the cement matrix may lead to structural degradation. CO2 infiltration creates varied zones within the cement matrix, including calcium carbonate and silica gel formations, heightening leakage vulnerabilities. To mitigate this risk, the use of corrosion-resistant cement and acid-resistant alloys is advisable. Repressurizing depleted reservoirs to original or lower levels may alter the cap rock's elastic properties and induce failure. Alterations in pressure and stress can drive capillary leakage and microcracking within the cap rock. Although the implications of these factors for CO2 storage are well-documented, the link between micro-scale trapping mechanisms and macro-scale storage outcomes remains inadequately articulated. Further research is warranted to elucidate how supercritical CO2 modifies rock wettability in a CO2-water-oil three-phase system and affects leakage pathways through faults.</a:t>
            </a:r>
          </a:p>
        </p:txBody>
      </p:sp>
      <p:sp>
        <p:nvSpPr>
          <p:cNvPr id="19" name="Text Box 200"/>
          <p:cNvSpPr txBox="1">
            <a:spLocks noChangeArrowheads="1"/>
          </p:cNvSpPr>
          <p:nvPr/>
        </p:nvSpPr>
        <p:spPr bwMode="auto">
          <a:xfrm>
            <a:off x="20463443" y="19854315"/>
            <a:ext cx="9363793" cy="770497"/>
          </a:xfrm>
          <a:prstGeom prst="rect">
            <a:avLst/>
          </a:prstGeom>
          <a:solidFill>
            <a:srgbClr val="2C734C"/>
          </a:solidFill>
          <a:ln w="9525">
            <a:noFill/>
            <a:miter lim="800000"/>
            <a:headEnd/>
            <a:tailEnd/>
          </a:ln>
          <a:effectLst/>
        </p:spPr>
        <p:txBody>
          <a:bodyPr wrap="square" lIns="95085" tIns="47544" rIns="95085" bIns="47544">
            <a:spAutoFit/>
          </a:bodyPr>
          <a:lstStyle/>
          <a:p>
            <a:pPr algn="ctr" defTabSz="951439" eaLnBrk="1" fontAlgn="auto" hangingPunct="1">
              <a:spcBef>
                <a:spcPts val="0"/>
              </a:spcBef>
              <a:spcAft>
                <a:spcPts val="0"/>
              </a:spcAft>
              <a:defRPr/>
            </a:pPr>
            <a:r>
              <a:rPr lang="en-US" sz="4383" b="1" dirty="0">
                <a:solidFill>
                  <a:schemeClr val="bg1"/>
                </a:solidFill>
                <a:latin typeface="Times New Roman" panose="02020603050405020304" pitchFamily="18" charset="0"/>
                <a:cs typeface="Times New Roman" panose="02020603050405020304" pitchFamily="18" charset="0"/>
              </a:rPr>
              <a:t>Conclusion</a:t>
            </a:r>
            <a:endParaRPr lang="en-US" sz="438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61" name="Text Box 2011"/>
          <p:cNvSpPr txBox="1">
            <a:spLocks noChangeArrowheads="1"/>
          </p:cNvSpPr>
          <p:nvPr/>
        </p:nvSpPr>
        <p:spPr bwMode="auto">
          <a:xfrm>
            <a:off x="20544604" y="20811306"/>
            <a:ext cx="9282632" cy="60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73" tIns="40037" rIns="80073" bIns="40037"/>
          <a:lstStyle>
            <a:lvl1pPr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algn="just">
              <a:lnSpc>
                <a:spcPct val="130000"/>
              </a:lnSpc>
              <a:buNone/>
            </a:pPr>
            <a:r>
              <a:rPr lang="en-US" sz="2700" dirty="0"/>
              <a:t>This article investigates CO2 storage in depleted oil and gas reservoirs for enhanced oil recovery. The method offers high capacity, effective CO2 containment, extensive reservoir knowledge, established well infrastructure, and ease of implementation. However, careful evaluations are necessary to choose the suitable reservoir. Factors affecting storage encompass geological elements (cap rock, faults, capillary pressure) and engineering aspects (well integrity, injection pressure). Future research should focus on the interplay between micro-scale trapping mechanisms and their macro-scale effects on the reservoir. Furthermore, corrosion-resistant materials ought to be utilized in well structures to prevent leakage. The principal CO2 trapping mechanisms consist of structural/stratigraphic trapping, capillary trapping, dissolution trapping, and mineral trapping. Nevertheless, a thorough comprehension of the simultaneous operation of these traps, particularly at micro- and nano-scales under high pressure and temperature, remains insufficient. Additional research is essential to elucidate CO2 behavior, solubility, and phase transitions in complex geological settings. The assessment of CO2 storage potential comprises basin selection, reservoir selection, storage security evaluation, and capacity calculation. For capacity calculations, it is advisable to employ a numerical reservoir model that accounts for various heterogeneities.</a:t>
            </a:r>
            <a:endParaRPr lang="en-US" altLang="en-US" sz="2700" dirty="0">
              <a:cs typeface="Times New Roman" pitchFamily="18" charset="0"/>
            </a:endParaRPr>
          </a:p>
        </p:txBody>
      </p:sp>
      <p:sp>
        <p:nvSpPr>
          <p:cNvPr id="21" name="Text Box 200"/>
          <p:cNvSpPr txBox="1">
            <a:spLocks noChangeArrowheads="1"/>
          </p:cNvSpPr>
          <p:nvPr/>
        </p:nvSpPr>
        <p:spPr bwMode="auto">
          <a:xfrm>
            <a:off x="20589022" y="33796860"/>
            <a:ext cx="9282632" cy="770497"/>
          </a:xfrm>
          <a:prstGeom prst="rect">
            <a:avLst/>
          </a:prstGeom>
          <a:solidFill>
            <a:srgbClr val="2C734C"/>
          </a:solidFill>
          <a:ln w="9525">
            <a:noFill/>
            <a:miter lim="800000"/>
            <a:headEnd/>
            <a:tailEnd/>
          </a:ln>
          <a:effectLst/>
        </p:spPr>
        <p:txBody>
          <a:bodyPr wrap="square" lIns="95085" tIns="47544" rIns="95085" bIns="47544">
            <a:spAutoFit/>
          </a:bodyPr>
          <a:lstStyle/>
          <a:p>
            <a:pPr algn="ctr" defTabSz="951439" eaLnBrk="1" fontAlgn="auto" hangingPunct="1">
              <a:spcBef>
                <a:spcPts val="0"/>
              </a:spcBef>
              <a:spcAft>
                <a:spcPts val="0"/>
              </a:spcAft>
              <a:defRPr/>
            </a:pPr>
            <a:r>
              <a:rPr lang="en-US" sz="4383" b="1" dirty="0">
                <a:solidFill>
                  <a:schemeClr val="bg1"/>
                </a:solidFill>
                <a:latin typeface="Times New Roman" panose="02020603050405020304" pitchFamily="18" charset="0"/>
                <a:cs typeface="Times New Roman" panose="02020603050405020304" pitchFamily="18" charset="0"/>
              </a:rPr>
              <a:t>References</a:t>
            </a:r>
            <a:endParaRPr lang="en-US" sz="438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63" name="Text Box 2011"/>
          <p:cNvSpPr txBox="1">
            <a:spLocks noChangeArrowheads="1"/>
          </p:cNvSpPr>
          <p:nvPr/>
        </p:nvSpPr>
        <p:spPr bwMode="auto">
          <a:xfrm>
            <a:off x="20281804" y="34601535"/>
            <a:ext cx="9545432" cy="694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73" tIns="40037" rIns="80073" bIns="40037"/>
          <a:lstStyle>
            <a:lvl1pPr marL="342900" indent="-342900" defTabSz="808038">
              <a:spcBef>
                <a:spcPct val="20000"/>
              </a:spcBef>
              <a:buFont typeface="Arial" pitchFamily="34" charset="0"/>
              <a:buChar char="•"/>
              <a:defRPr sz="10000">
                <a:solidFill>
                  <a:schemeClr val="tx1"/>
                </a:solidFill>
                <a:latin typeface="Times New Roman" pitchFamily="18" charset="0"/>
                <a:cs typeface="Arial" pitchFamily="34" charset="0"/>
              </a:defRPr>
            </a:lvl1pPr>
            <a:lvl2pPr marL="742950" indent="-285750" defTabSz="808038">
              <a:spcBef>
                <a:spcPct val="20000"/>
              </a:spcBef>
              <a:buFont typeface="Arial" pitchFamily="34" charset="0"/>
              <a:buChar char="–"/>
              <a:defRPr sz="8800">
                <a:solidFill>
                  <a:schemeClr val="tx1"/>
                </a:solidFill>
                <a:latin typeface="Times New Roman" pitchFamily="18" charset="0"/>
                <a:cs typeface="Arial" pitchFamily="34" charset="0"/>
              </a:defRPr>
            </a:lvl2pPr>
            <a:lvl3pPr marL="1143000" indent="-228600" defTabSz="808038">
              <a:spcBef>
                <a:spcPct val="20000"/>
              </a:spcBef>
              <a:buFont typeface="Arial" pitchFamily="34" charset="0"/>
              <a:buChar char="•"/>
              <a:defRPr sz="7500">
                <a:solidFill>
                  <a:schemeClr val="tx1"/>
                </a:solidFill>
                <a:latin typeface="Times New Roman" pitchFamily="18" charset="0"/>
                <a:cs typeface="Arial" pitchFamily="34" charset="0"/>
              </a:defRPr>
            </a:lvl3pPr>
            <a:lvl4pPr marL="16002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4pPr>
            <a:lvl5pPr marL="2057400" indent="-228600" defTabSz="808038">
              <a:spcBef>
                <a:spcPct val="20000"/>
              </a:spcBef>
              <a:buFont typeface="Arial" pitchFamily="34" charset="0"/>
              <a:buChar char="»"/>
              <a:defRPr sz="6300">
                <a:solidFill>
                  <a:schemeClr val="tx1"/>
                </a:solidFill>
                <a:latin typeface="Times New Roman" pitchFamily="18" charset="0"/>
                <a:cs typeface="Arial" pitchFamily="34" charset="0"/>
              </a:defRPr>
            </a:lvl5pPr>
            <a:lvl6pPr marL="25146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6pPr>
            <a:lvl7pPr marL="29718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7pPr>
            <a:lvl8pPr marL="34290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8pPr>
            <a:lvl9pPr marL="3886200" indent="-228600" algn="l" defTabSz="808038" rtl="0" eaLnBrk="0" fontAlgn="base" hangingPunct="0">
              <a:spcBef>
                <a:spcPct val="20000"/>
              </a:spcBef>
              <a:spcAft>
                <a:spcPct val="0"/>
              </a:spcAft>
              <a:buFont typeface="Arial" pitchFamily="34" charset="0"/>
              <a:buChar char="»"/>
              <a:defRPr sz="6300">
                <a:solidFill>
                  <a:schemeClr val="tx1"/>
                </a:solidFill>
                <a:latin typeface="Times New Roman" pitchFamily="18" charset="0"/>
                <a:cs typeface="Arial" pitchFamily="34" charset="0"/>
              </a:defRPr>
            </a:lvl9pPr>
          </a:lstStyle>
          <a:p>
            <a:pPr indent="0" algn="just" rtl="0">
              <a:lnSpc>
                <a:spcPct val="110000"/>
              </a:lnSpc>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	B. Wei, B. Wang, X. Li, M.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Aishan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Y. Ju, “CO2 storage in depleted oil and gas reservoirs: A review,”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Advances in Geo-Energy Research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vol. 9, no. 2, Art. no. 2, Jul. 2023,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10.46690/ager.2023.08.02.</a:t>
            </a:r>
            <a:endParaRPr lang="en-US" sz="2400" dirty="0">
              <a:effectLst/>
              <a:latin typeface="Times New Roman" panose="02020603050405020304" pitchFamily="18" charset="0"/>
              <a:ea typeface="Times New Roman" panose="02020603050405020304" pitchFamily="18" charset="0"/>
              <a:cs typeface="Yagut" panose="00000400000000000000" pitchFamily="2" charset="-78"/>
            </a:endParaRPr>
          </a:p>
          <a:p>
            <a:pPr indent="0" algn="just" rtl="0">
              <a:lnSpc>
                <a:spcPct val="110000"/>
              </a:lnSpc>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	R.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Tarkowski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“Underground hydrogen storage: Characteristics and prospects,”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Renewable and Sustainable Energy Reviews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vol. 105, pp. 86–94, May 2019,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10.1016/j.rser.2019.01.051.</a:t>
            </a:r>
            <a:endParaRPr lang="en-US" sz="2400" dirty="0">
              <a:effectLst/>
              <a:latin typeface="Times New Roman" panose="02020603050405020304" pitchFamily="18" charset="0"/>
              <a:ea typeface="Times New Roman" panose="02020603050405020304" pitchFamily="18" charset="0"/>
              <a:cs typeface="Yagut" panose="00000400000000000000" pitchFamily="2" charset="-78"/>
            </a:endParaRPr>
          </a:p>
          <a:p>
            <a:pPr indent="0" algn="just" rtl="0">
              <a:lnSpc>
                <a:spcPct val="110000"/>
              </a:lnSpc>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	R. L. Wallace, Z. Cai, H. Zhang, K. Zhang, and C. Guo, “Utility-scale subsurface hydrogen storage: UK perspectives and technology,”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Hydrogen Energy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vol. 46, no. 49, pp. 25137–25159, Jul. 2021,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10.1016/j.ijhydene.2021.05.034.</a:t>
            </a:r>
            <a:endParaRPr lang="en-US" sz="2400" dirty="0">
              <a:effectLst/>
              <a:latin typeface="Times New Roman" panose="02020603050405020304" pitchFamily="18" charset="0"/>
              <a:ea typeface="Times New Roman" panose="02020603050405020304" pitchFamily="18" charset="0"/>
              <a:cs typeface="Yagut" panose="00000400000000000000" pitchFamily="2" charset="-78"/>
            </a:endParaRPr>
          </a:p>
          <a:p>
            <a:pPr indent="0" algn="just" rtl="0">
              <a:lnSpc>
                <a:spcPct val="110000"/>
              </a:lnSpc>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	M.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Lysyy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Fernø</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Ersland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“Seasonal hydrogen storage in a depleted oil and gas field,”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Hydrogen Energy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vol. 46, no. 49, pp. 25160–25174, Jul. 2021,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10.1016/j.ijhydene.2021.05.030.</a:t>
            </a:r>
            <a:endParaRPr lang="en-US" sz="2400" dirty="0">
              <a:effectLst/>
              <a:latin typeface="Times New Roman" panose="02020603050405020304" pitchFamily="18" charset="0"/>
              <a:ea typeface="Times New Roman" panose="02020603050405020304" pitchFamily="18" charset="0"/>
              <a:cs typeface="Yagut" panose="00000400000000000000" pitchFamily="2" charset="-78"/>
            </a:endParaRPr>
          </a:p>
          <a:p>
            <a:pPr indent="0" algn="just" rtl="0">
              <a:lnSpc>
                <a:spcPct val="110000"/>
              </a:lnSpc>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[5]	R.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Tarkowski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“Perspectives of using the geological subsurface for hydrogen storage in Poland,”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Hydrogen Energy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vol. 42, no. 1, pp. 347–355, Jan. 2017,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10.1016/j.ijhydene.2016.10.136.</a:t>
            </a:r>
            <a:endParaRPr lang="en-US" sz="2400" dirty="0">
              <a:effectLst/>
              <a:latin typeface="Times New Roman" panose="02020603050405020304" pitchFamily="18" charset="0"/>
              <a:ea typeface="Times New Roman" panose="02020603050405020304" pitchFamily="18" charset="0"/>
              <a:cs typeface="Yagut" panose="00000400000000000000" pitchFamily="2" charset="-78"/>
            </a:endParaRPr>
          </a:p>
        </p:txBody>
      </p:sp>
      <p:pic>
        <p:nvPicPr>
          <p:cNvPr id="207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0275213" cy="443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9" name="Rectangle 4"/>
          <p:cNvSpPr>
            <a:spLocks noChangeArrowheads="1"/>
          </p:cNvSpPr>
          <p:nvPr/>
        </p:nvSpPr>
        <p:spPr bwMode="auto">
          <a:xfrm>
            <a:off x="1027815" y="7076776"/>
            <a:ext cx="28504419" cy="1043578"/>
          </a:xfrm>
          <a:prstGeom prst="rect">
            <a:avLst/>
          </a:prstGeom>
          <a:noFill/>
          <a:ln>
            <a:noFill/>
          </a:ln>
        </p:spPr>
        <p:txBody>
          <a:bodyPr lIns="134922" tIns="67463" rIns="134922" bIns="67463" anchor="ctr"/>
          <a:lstStyle>
            <a:lvl1pPr defTabSz="960438">
              <a:spcBef>
                <a:spcPct val="20000"/>
              </a:spcBef>
              <a:buFont typeface="Arial" panose="020B0604020202020204" pitchFamily="34" charset="0"/>
              <a:buChar char="•"/>
              <a:defRPr sz="14400">
                <a:solidFill>
                  <a:schemeClr val="tx1"/>
                </a:solidFill>
                <a:latin typeface="Calibri" panose="020F0502020204030204" pitchFamily="34" charset="0"/>
              </a:defRPr>
            </a:lvl1pPr>
            <a:lvl2pPr marL="742950" indent="-285750" defTabSz="960438">
              <a:spcBef>
                <a:spcPct val="20000"/>
              </a:spcBef>
              <a:buFont typeface="Arial" panose="020B0604020202020204" pitchFamily="34" charset="0"/>
              <a:buChar char="–"/>
              <a:defRPr sz="12600">
                <a:solidFill>
                  <a:schemeClr val="tx1"/>
                </a:solidFill>
                <a:latin typeface="Calibri" panose="020F0502020204030204" pitchFamily="34" charset="0"/>
              </a:defRPr>
            </a:lvl2pPr>
            <a:lvl3pPr marL="1143000" indent="-228600" defTabSz="960438">
              <a:spcBef>
                <a:spcPct val="20000"/>
              </a:spcBef>
              <a:buFont typeface="Arial" panose="020B0604020202020204" pitchFamily="34" charset="0"/>
              <a:buChar char="•"/>
              <a:defRPr sz="10800">
                <a:solidFill>
                  <a:schemeClr val="tx1"/>
                </a:solidFill>
                <a:latin typeface="Calibri" panose="020F0502020204030204" pitchFamily="34" charset="0"/>
              </a:defRPr>
            </a:lvl3pPr>
            <a:lvl4pPr marL="1600200" indent="-228600" defTabSz="960438">
              <a:spcBef>
                <a:spcPct val="20000"/>
              </a:spcBef>
              <a:buFont typeface="Arial" panose="020B0604020202020204" pitchFamily="34" charset="0"/>
              <a:buChar char="–"/>
              <a:defRPr sz="9000">
                <a:solidFill>
                  <a:schemeClr val="tx1"/>
                </a:solidFill>
                <a:latin typeface="Calibri" panose="020F0502020204030204" pitchFamily="34" charset="0"/>
              </a:defRPr>
            </a:lvl4pPr>
            <a:lvl5pPr marL="2057400" indent="-228600" defTabSz="960438">
              <a:spcBef>
                <a:spcPct val="20000"/>
              </a:spcBef>
              <a:buFont typeface="Arial" panose="020B0604020202020204" pitchFamily="34" charset="0"/>
              <a:buChar char="»"/>
              <a:defRPr sz="9000">
                <a:solidFill>
                  <a:schemeClr val="tx1"/>
                </a:solidFill>
                <a:latin typeface="Calibri" panose="020F0502020204030204" pitchFamily="34" charset="0"/>
              </a:defRPr>
            </a:lvl5pPr>
            <a:lvl6pPr marL="2514600" indent="-228600" defTabSz="960438" eaLnBrk="0" fontAlgn="base" hangingPunct="0">
              <a:spcBef>
                <a:spcPct val="20000"/>
              </a:spcBef>
              <a:spcAft>
                <a:spcPct val="0"/>
              </a:spcAft>
              <a:buFont typeface="Arial" panose="020B0604020202020204" pitchFamily="34" charset="0"/>
              <a:buChar char="»"/>
              <a:defRPr sz="9000">
                <a:solidFill>
                  <a:schemeClr val="tx1"/>
                </a:solidFill>
                <a:latin typeface="Calibri" panose="020F0502020204030204" pitchFamily="34" charset="0"/>
              </a:defRPr>
            </a:lvl6pPr>
            <a:lvl7pPr marL="2971800" indent="-228600" defTabSz="960438" eaLnBrk="0" fontAlgn="base" hangingPunct="0">
              <a:spcBef>
                <a:spcPct val="20000"/>
              </a:spcBef>
              <a:spcAft>
                <a:spcPct val="0"/>
              </a:spcAft>
              <a:buFont typeface="Arial" panose="020B0604020202020204" pitchFamily="34" charset="0"/>
              <a:buChar char="»"/>
              <a:defRPr sz="9000">
                <a:solidFill>
                  <a:schemeClr val="tx1"/>
                </a:solidFill>
                <a:latin typeface="Calibri" panose="020F0502020204030204" pitchFamily="34" charset="0"/>
              </a:defRPr>
            </a:lvl7pPr>
            <a:lvl8pPr marL="3429000" indent="-228600" defTabSz="960438" eaLnBrk="0" fontAlgn="base" hangingPunct="0">
              <a:spcBef>
                <a:spcPct val="20000"/>
              </a:spcBef>
              <a:spcAft>
                <a:spcPct val="0"/>
              </a:spcAft>
              <a:buFont typeface="Arial" panose="020B0604020202020204" pitchFamily="34" charset="0"/>
              <a:buChar char="»"/>
              <a:defRPr sz="9000">
                <a:solidFill>
                  <a:schemeClr val="tx1"/>
                </a:solidFill>
                <a:latin typeface="Calibri" panose="020F0502020204030204" pitchFamily="34" charset="0"/>
              </a:defRPr>
            </a:lvl8pPr>
            <a:lvl9pPr marL="3886200" indent="-228600" defTabSz="960438" eaLnBrk="0" fontAlgn="base" hangingPunct="0">
              <a:spcBef>
                <a:spcPct val="20000"/>
              </a:spcBef>
              <a:spcAft>
                <a:spcPct val="0"/>
              </a:spcAft>
              <a:buFont typeface="Arial" panose="020B0604020202020204" pitchFamily="34" charset="0"/>
              <a:buChar char="»"/>
              <a:defRPr sz="9000">
                <a:solidFill>
                  <a:schemeClr val="tx1"/>
                </a:solidFill>
                <a:latin typeface="Calibri" panose="020F0502020204030204" pitchFamily="34" charset="0"/>
              </a:defRPr>
            </a:lvl9pPr>
          </a:lstStyle>
          <a:p>
            <a:pPr algn="ctr" eaLnBrk="1" hangingPunct="1">
              <a:lnSpc>
                <a:spcPct val="130000"/>
              </a:lnSpc>
              <a:spcBef>
                <a:spcPct val="0"/>
              </a:spcBef>
              <a:buFont typeface="Arial" panose="020B0604020202020204" pitchFamily="34" charset="0"/>
              <a:buNone/>
              <a:defRPr/>
            </a:pPr>
            <a:r>
              <a:rPr lang="en-US" sz="3200" b="1" dirty="0">
                <a:solidFill>
                  <a:srgbClr val="002164"/>
                </a:solidFill>
                <a:latin typeface="+mj-lt"/>
                <a:cs typeface="+mj-cs"/>
              </a:rPr>
              <a:t>Mohammad Amin Behnam Motlagh</a:t>
            </a:r>
            <a:r>
              <a:rPr lang="en-US" sz="3200" b="1" baseline="30000" dirty="0">
                <a:solidFill>
                  <a:srgbClr val="002164"/>
                </a:solidFill>
                <a:latin typeface="+mj-lt"/>
                <a:cs typeface="+mj-cs"/>
              </a:rPr>
              <a:t>1</a:t>
            </a:r>
            <a:r>
              <a:rPr lang="en-US" sz="3200" b="1" dirty="0">
                <a:solidFill>
                  <a:srgbClr val="002164"/>
                </a:solidFill>
                <a:latin typeface="+mj-lt"/>
                <a:cs typeface="+mj-cs"/>
              </a:rPr>
              <a:t>, Amir </a:t>
            </a:r>
            <a:r>
              <a:rPr lang="en-US" sz="3200" b="1" dirty="0" err="1">
                <a:solidFill>
                  <a:srgbClr val="002164"/>
                </a:solidFill>
                <a:latin typeface="+mj-lt"/>
                <a:cs typeface="+mj-cs"/>
              </a:rPr>
              <a:t>Hoseein</a:t>
            </a:r>
            <a:r>
              <a:rPr lang="en-US" sz="3200" b="1" dirty="0">
                <a:solidFill>
                  <a:srgbClr val="002164"/>
                </a:solidFill>
                <a:latin typeface="+mj-lt"/>
                <a:cs typeface="+mj-cs"/>
              </a:rPr>
              <a:t> </a:t>
            </a:r>
            <a:r>
              <a:rPr lang="en-US" sz="3200" b="1" dirty="0" err="1">
                <a:solidFill>
                  <a:srgbClr val="002164"/>
                </a:solidFill>
                <a:latin typeface="+mj-lt"/>
                <a:cs typeface="+mj-cs"/>
              </a:rPr>
              <a:t>Saeedi</a:t>
            </a:r>
            <a:r>
              <a:rPr lang="en-US" sz="3200" b="1" dirty="0">
                <a:solidFill>
                  <a:srgbClr val="002164"/>
                </a:solidFill>
                <a:latin typeface="+mj-lt"/>
                <a:cs typeface="+mj-cs"/>
              </a:rPr>
              <a:t> Dehaghani</a:t>
            </a:r>
            <a:r>
              <a:rPr lang="en-US" sz="3200" b="1" baseline="30000" dirty="0">
                <a:solidFill>
                  <a:srgbClr val="002164"/>
                </a:solidFill>
                <a:latin typeface="+mj-lt"/>
                <a:cs typeface="+mj-cs"/>
              </a:rPr>
              <a:t>1*</a:t>
            </a:r>
            <a:r>
              <a:rPr lang="en-US" sz="3200" b="1" dirty="0">
                <a:solidFill>
                  <a:srgbClr val="002164"/>
                </a:solidFill>
                <a:latin typeface="+mj-lt"/>
                <a:cs typeface="+mj-cs"/>
              </a:rPr>
              <a:t>, Hadi Tanhaei</a:t>
            </a:r>
            <a:r>
              <a:rPr lang="en-US" sz="3200" b="1" baseline="30000" dirty="0">
                <a:solidFill>
                  <a:srgbClr val="002164"/>
                </a:solidFill>
                <a:latin typeface="+mj-lt"/>
                <a:cs typeface="+mj-cs"/>
              </a:rPr>
              <a:t>1</a:t>
            </a:r>
            <a:endParaRPr lang="en-US" sz="3200" b="1" dirty="0">
              <a:solidFill>
                <a:srgbClr val="002164"/>
              </a:solidFill>
              <a:latin typeface="+mj-lt"/>
              <a:cs typeface="+mj-cs"/>
            </a:endParaRPr>
          </a:p>
          <a:p>
            <a:pPr algn="ctr">
              <a:buNone/>
              <a:defRPr/>
            </a:pPr>
            <a:r>
              <a:rPr lang="en-US" sz="3200" b="1" i="1" baseline="30000" dirty="0">
                <a:solidFill>
                  <a:srgbClr val="002164"/>
                </a:solidFill>
                <a:latin typeface="+mj-lt"/>
                <a:cs typeface="+mj-cs"/>
              </a:rPr>
              <a:t>1 </a:t>
            </a:r>
            <a:r>
              <a:rPr lang="en-US" sz="3200" b="1" dirty="0">
                <a:solidFill>
                  <a:srgbClr val="002164"/>
                </a:solidFill>
                <a:latin typeface="+mj-lt"/>
                <a:cs typeface="+mj-cs"/>
              </a:rPr>
              <a:t>Department of Petroleum Engineering, Faculty of Chemical Engineering, </a:t>
            </a:r>
            <a:r>
              <a:rPr lang="en-US" sz="3200" b="1" dirty="0" err="1">
                <a:solidFill>
                  <a:srgbClr val="002164"/>
                </a:solidFill>
                <a:latin typeface="+mj-lt"/>
                <a:cs typeface="+mj-cs"/>
              </a:rPr>
              <a:t>Tarbiat</a:t>
            </a:r>
            <a:r>
              <a:rPr lang="en-US" sz="3200" b="1" dirty="0">
                <a:solidFill>
                  <a:srgbClr val="002164"/>
                </a:solidFill>
                <a:latin typeface="+mj-lt"/>
                <a:cs typeface="+mj-cs"/>
              </a:rPr>
              <a:t> </a:t>
            </a:r>
            <a:r>
              <a:rPr lang="en-US" sz="3200" b="1" dirty="0" err="1">
                <a:solidFill>
                  <a:srgbClr val="002164"/>
                </a:solidFill>
                <a:latin typeface="+mj-lt"/>
                <a:cs typeface="+mj-cs"/>
              </a:rPr>
              <a:t>Modares</a:t>
            </a:r>
            <a:r>
              <a:rPr lang="en-US" sz="3200" b="1" dirty="0">
                <a:solidFill>
                  <a:srgbClr val="002164"/>
                </a:solidFill>
                <a:latin typeface="+mj-lt"/>
                <a:cs typeface="+mj-cs"/>
              </a:rPr>
              <a:t> University, Tehran, </a:t>
            </a:r>
            <a:r>
              <a:rPr lang="en-US" sz="3200" b="1" i="1" dirty="0">
                <a:solidFill>
                  <a:srgbClr val="002164"/>
                </a:solidFill>
                <a:latin typeface="+mj-lt"/>
                <a:cs typeface="+mj-cs"/>
              </a:rPr>
              <a:t>Iran</a:t>
            </a:r>
            <a:endParaRPr lang="en-US" sz="3200" b="1" dirty="0">
              <a:solidFill>
                <a:srgbClr val="002164"/>
              </a:solidFill>
              <a:latin typeface="+mj-lt"/>
              <a:cs typeface="+mj-cs"/>
            </a:endParaRPr>
          </a:p>
          <a:p>
            <a:pPr algn="ctr" eaLnBrk="1" hangingPunct="1">
              <a:lnSpc>
                <a:spcPct val="130000"/>
              </a:lnSpc>
              <a:spcBef>
                <a:spcPct val="0"/>
              </a:spcBef>
              <a:buFont typeface="Arial" panose="020B0604020202020204" pitchFamily="34" charset="0"/>
              <a:buNone/>
              <a:defRPr/>
            </a:pPr>
            <a:endParaRPr lang="en-US" altLang="en-US" sz="3200" b="1" i="1" dirty="0">
              <a:solidFill>
                <a:srgbClr val="002164"/>
              </a:solidFill>
              <a:latin typeface="+mj-lt"/>
              <a:cs typeface="+mj-cs"/>
            </a:endParaRPr>
          </a:p>
        </p:txBody>
      </p:sp>
      <p:pic>
        <p:nvPicPr>
          <p:cNvPr id="2" name="Picture 1">
            <a:extLst>
              <a:ext uri="{FF2B5EF4-FFF2-40B4-BE49-F238E27FC236}">
                <a16:creationId xmlns:a16="http://schemas.microsoft.com/office/drawing/2014/main" id="{4D97EAC6-5575-F688-1111-12714F010CCE}"/>
              </a:ext>
            </a:extLst>
          </p:cNvPr>
          <p:cNvPicPr>
            <a:picLocks noChangeAspect="1"/>
          </p:cNvPicPr>
          <p:nvPr/>
        </p:nvPicPr>
        <p:blipFill>
          <a:blip r:embed="rId3"/>
          <a:stretch>
            <a:fillRect/>
          </a:stretch>
        </p:blipFill>
        <p:spPr>
          <a:xfrm>
            <a:off x="421789" y="29754809"/>
            <a:ext cx="9170550" cy="4427300"/>
          </a:xfrm>
          <a:prstGeom prst="rect">
            <a:avLst/>
          </a:prstGeom>
        </p:spPr>
      </p:pic>
      <p:sp>
        <p:nvSpPr>
          <p:cNvPr id="3" name="Text Box 200">
            <a:extLst>
              <a:ext uri="{FF2B5EF4-FFF2-40B4-BE49-F238E27FC236}">
                <a16:creationId xmlns:a16="http://schemas.microsoft.com/office/drawing/2014/main" id="{58B6A844-2AAE-C08E-533D-65C7B9E31D52}"/>
              </a:ext>
            </a:extLst>
          </p:cNvPr>
          <p:cNvSpPr txBox="1">
            <a:spLocks noChangeArrowheads="1"/>
          </p:cNvSpPr>
          <p:nvPr/>
        </p:nvSpPr>
        <p:spPr bwMode="auto">
          <a:xfrm>
            <a:off x="435760" y="36650361"/>
            <a:ext cx="9053167" cy="770497"/>
          </a:xfrm>
          <a:prstGeom prst="rect">
            <a:avLst/>
          </a:prstGeom>
          <a:solidFill>
            <a:srgbClr val="2C734C"/>
          </a:solidFill>
          <a:ln w="9525">
            <a:noFill/>
            <a:miter lim="800000"/>
            <a:headEnd/>
            <a:tailEnd/>
          </a:ln>
          <a:effectLst/>
        </p:spPr>
        <p:txBody>
          <a:bodyPr wrap="square" lIns="95085" tIns="47544" rIns="95085" bIns="47544">
            <a:spAutoFit/>
          </a:bodyPr>
          <a:lstStyle/>
          <a:p>
            <a:pPr algn="ctr" defTabSz="951439" eaLnBrk="1" fontAlgn="auto" hangingPunct="1">
              <a:spcBef>
                <a:spcPts val="0"/>
              </a:spcBef>
              <a:spcAft>
                <a:spcPts val="0"/>
              </a:spcAft>
              <a:defRPr/>
            </a:pPr>
            <a:r>
              <a:rPr lang="en-US" sz="4383" b="1" dirty="0">
                <a:solidFill>
                  <a:schemeClr val="bg1"/>
                </a:solidFill>
                <a:latin typeface="Times New Roman" panose="02020603050405020304" pitchFamily="18" charset="0"/>
                <a:cs typeface="Times New Roman" panose="02020603050405020304" pitchFamily="18" charset="0"/>
              </a:rPr>
              <a:t>Gas Trapping Mechanisms</a:t>
            </a:r>
            <a:endParaRPr lang="en-US" sz="438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4E642CB-EEA9-B1CF-0E89-9CD5A27F95CB}"/>
              </a:ext>
            </a:extLst>
          </p:cNvPr>
          <p:cNvPicPr>
            <a:picLocks noChangeAspect="1"/>
          </p:cNvPicPr>
          <p:nvPr/>
        </p:nvPicPr>
        <p:blipFill>
          <a:blip r:embed="rId4"/>
          <a:stretch>
            <a:fillRect/>
          </a:stretch>
        </p:blipFill>
        <p:spPr>
          <a:xfrm>
            <a:off x="10130672" y="10533642"/>
            <a:ext cx="9649071" cy="6239973"/>
          </a:xfrm>
          <a:prstGeom prst="rect">
            <a:avLst/>
          </a:prstGeom>
        </p:spPr>
      </p:pic>
      <p:pic>
        <p:nvPicPr>
          <p:cNvPr id="9" name="Picture 8">
            <a:extLst>
              <a:ext uri="{FF2B5EF4-FFF2-40B4-BE49-F238E27FC236}">
                <a16:creationId xmlns:a16="http://schemas.microsoft.com/office/drawing/2014/main" id="{A667B493-9C99-78F1-9D7D-6149AD0F1E57}"/>
              </a:ext>
            </a:extLst>
          </p:cNvPr>
          <p:cNvPicPr>
            <a:picLocks noChangeAspect="1"/>
          </p:cNvPicPr>
          <p:nvPr/>
        </p:nvPicPr>
        <p:blipFill>
          <a:blip r:embed="rId5"/>
          <a:stretch>
            <a:fillRect/>
          </a:stretch>
        </p:blipFill>
        <p:spPr>
          <a:xfrm>
            <a:off x="10212447" y="22926587"/>
            <a:ext cx="9604295" cy="6008372"/>
          </a:xfrm>
          <a:prstGeom prst="rect">
            <a:avLst/>
          </a:prstGeom>
        </p:spPr>
      </p:pic>
      <p:sp>
        <p:nvSpPr>
          <p:cNvPr id="13" name="Text Box 200">
            <a:extLst>
              <a:ext uri="{FF2B5EF4-FFF2-40B4-BE49-F238E27FC236}">
                <a16:creationId xmlns:a16="http://schemas.microsoft.com/office/drawing/2014/main" id="{BF2F174A-3A4A-D928-42C7-A4396C4D2184}"/>
              </a:ext>
            </a:extLst>
          </p:cNvPr>
          <p:cNvSpPr txBox="1">
            <a:spLocks noChangeArrowheads="1"/>
          </p:cNvSpPr>
          <p:nvPr/>
        </p:nvSpPr>
        <p:spPr bwMode="auto">
          <a:xfrm>
            <a:off x="10288814" y="29190102"/>
            <a:ext cx="9626684" cy="2119456"/>
          </a:xfrm>
          <a:prstGeom prst="rect">
            <a:avLst/>
          </a:prstGeom>
          <a:solidFill>
            <a:srgbClr val="2C734C"/>
          </a:solidFill>
          <a:ln w="9525">
            <a:noFill/>
            <a:miter lim="800000"/>
            <a:headEnd/>
            <a:tailEnd/>
          </a:ln>
          <a:effectLst/>
        </p:spPr>
        <p:txBody>
          <a:bodyPr wrap="square" lIns="95085" tIns="47544" rIns="95085" bIns="47544">
            <a:spAutoFit/>
          </a:bodyPr>
          <a:lstStyle/>
          <a:p>
            <a:pPr algn="ctr" defTabSz="951439" eaLnBrk="1" fontAlgn="auto" hangingPunct="1">
              <a:spcBef>
                <a:spcPts val="0"/>
              </a:spcBef>
              <a:spcAft>
                <a:spcPts val="0"/>
              </a:spcAft>
              <a:defRPr/>
            </a:pPr>
            <a:r>
              <a:rPr lang="en-US" sz="4383" b="1" dirty="0">
                <a:solidFill>
                  <a:schemeClr val="bg1"/>
                </a:solidFill>
                <a:latin typeface="Times New Roman" panose="02020603050405020304" pitchFamily="18" charset="0"/>
                <a:cs typeface="Times New Roman" panose="02020603050405020304" pitchFamily="18" charset="0"/>
              </a:rPr>
              <a:t>Geological and Engineering Factors Affecting the Storage Process in Depleted Reservoirs</a:t>
            </a:r>
            <a:endParaRPr lang="en-US" sz="438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12">
      <a:majorFont>
        <a:latin typeface="Century Gothic"/>
        <a:ea typeface=""/>
        <a:cs typeface="Times New Roman"/>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636</TotalTime>
  <Words>1529</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Mohammad Amin Behnam Motlagh</cp:lastModifiedBy>
  <cp:revision>120</cp:revision>
  <dcterms:created xsi:type="dcterms:W3CDTF">2011-09-23T08:34:53Z</dcterms:created>
  <dcterms:modified xsi:type="dcterms:W3CDTF">2024-09-13T10:07:27Z</dcterms:modified>
</cp:coreProperties>
</file>