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21383625" cy="30275213"/>
  <p:notesSz cx="6858000" cy="9144000"/>
  <p:defaultTextStyle>
    <a:defPPr>
      <a:defRPr lang="en-US"/>
    </a:defPPr>
    <a:lvl1pPr algn="l" defTabSz="2951163" rtl="0" eaLnBrk="0" fontAlgn="base" hangingPunct="0">
      <a:spcBef>
        <a:spcPct val="0"/>
      </a:spcBef>
      <a:spcAft>
        <a:spcPct val="0"/>
      </a:spcAft>
      <a:defRPr sz="5800" kern="1200">
        <a:solidFill>
          <a:schemeClr val="tx1"/>
        </a:solidFill>
        <a:latin typeface="Arial" pitchFamily="34" charset="0"/>
        <a:ea typeface="+mn-ea"/>
        <a:cs typeface="Arial" pitchFamily="34" charset="0"/>
      </a:defRPr>
    </a:lvl1pPr>
    <a:lvl2pPr marL="1474788" indent="-1147763" algn="l" defTabSz="2951163" rtl="0" eaLnBrk="0" fontAlgn="base" hangingPunct="0">
      <a:spcBef>
        <a:spcPct val="0"/>
      </a:spcBef>
      <a:spcAft>
        <a:spcPct val="0"/>
      </a:spcAft>
      <a:defRPr sz="5800" kern="1200">
        <a:solidFill>
          <a:schemeClr val="tx1"/>
        </a:solidFill>
        <a:latin typeface="Arial" pitchFamily="34" charset="0"/>
        <a:ea typeface="+mn-ea"/>
        <a:cs typeface="Arial" pitchFamily="34" charset="0"/>
      </a:defRPr>
    </a:lvl2pPr>
    <a:lvl3pPr marL="2951163" indent="-2295525" algn="l" defTabSz="2951163" rtl="0" eaLnBrk="0" fontAlgn="base" hangingPunct="0">
      <a:spcBef>
        <a:spcPct val="0"/>
      </a:spcBef>
      <a:spcAft>
        <a:spcPct val="0"/>
      </a:spcAft>
      <a:defRPr sz="5800" kern="1200">
        <a:solidFill>
          <a:schemeClr val="tx1"/>
        </a:solidFill>
        <a:latin typeface="Arial" pitchFamily="34" charset="0"/>
        <a:ea typeface="+mn-ea"/>
        <a:cs typeface="Arial" pitchFamily="34" charset="0"/>
      </a:defRPr>
    </a:lvl3pPr>
    <a:lvl4pPr marL="4425950" indent="-3443288" algn="l" defTabSz="2951163" rtl="0" eaLnBrk="0" fontAlgn="base" hangingPunct="0">
      <a:spcBef>
        <a:spcPct val="0"/>
      </a:spcBef>
      <a:spcAft>
        <a:spcPct val="0"/>
      </a:spcAft>
      <a:defRPr sz="5800" kern="1200">
        <a:solidFill>
          <a:schemeClr val="tx1"/>
        </a:solidFill>
        <a:latin typeface="Arial" pitchFamily="34" charset="0"/>
        <a:ea typeface="+mn-ea"/>
        <a:cs typeface="Arial" pitchFamily="34" charset="0"/>
      </a:defRPr>
    </a:lvl4pPr>
    <a:lvl5pPr marL="5902325" indent="-4591050" algn="l" defTabSz="2951163" rtl="0" eaLnBrk="0" fontAlgn="base" hangingPunct="0">
      <a:spcBef>
        <a:spcPct val="0"/>
      </a:spcBef>
      <a:spcAft>
        <a:spcPct val="0"/>
      </a:spcAft>
      <a:defRPr sz="5800" kern="1200">
        <a:solidFill>
          <a:schemeClr val="tx1"/>
        </a:solidFill>
        <a:latin typeface="Arial" pitchFamily="34" charset="0"/>
        <a:ea typeface="+mn-ea"/>
        <a:cs typeface="Arial" pitchFamily="34" charset="0"/>
      </a:defRPr>
    </a:lvl5pPr>
    <a:lvl6pPr marL="2286000" algn="r" defTabSz="914400" rtl="1" eaLnBrk="1" latinLnBrk="0" hangingPunct="1">
      <a:defRPr sz="5800" kern="1200">
        <a:solidFill>
          <a:schemeClr val="tx1"/>
        </a:solidFill>
        <a:latin typeface="Arial" pitchFamily="34" charset="0"/>
        <a:ea typeface="+mn-ea"/>
        <a:cs typeface="Arial" pitchFamily="34" charset="0"/>
      </a:defRPr>
    </a:lvl6pPr>
    <a:lvl7pPr marL="2743200" algn="r" defTabSz="914400" rtl="1" eaLnBrk="1" latinLnBrk="0" hangingPunct="1">
      <a:defRPr sz="5800" kern="1200">
        <a:solidFill>
          <a:schemeClr val="tx1"/>
        </a:solidFill>
        <a:latin typeface="Arial" pitchFamily="34" charset="0"/>
        <a:ea typeface="+mn-ea"/>
        <a:cs typeface="Arial" pitchFamily="34" charset="0"/>
      </a:defRPr>
    </a:lvl7pPr>
    <a:lvl8pPr marL="3200400" algn="r" defTabSz="914400" rtl="1" eaLnBrk="1" latinLnBrk="0" hangingPunct="1">
      <a:defRPr sz="5800" kern="1200">
        <a:solidFill>
          <a:schemeClr val="tx1"/>
        </a:solidFill>
        <a:latin typeface="Arial" pitchFamily="34" charset="0"/>
        <a:ea typeface="+mn-ea"/>
        <a:cs typeface="Arial" pitchFamily="34" charset="0"/>
      </a:defRPr>
    </a:lvl8pPr>
    <a:lvl9pPr marL="3657600" algn="r" defTabSz="914400" rtl="1" eaLnBrk="1" latinLnBrk="0" hangingPunct="1">
      <a:defRPr sz="5800"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8C2B"/>
    <a:srgbClr val="2C734C"/>
    <a:srgbClr val="78C17F"/>
    <a:srgbClr val="990000"/>
    <a:srgbClr val="006600"/>
    <a:srgbClr val="009900"/>
    <a:srgbClr val="21434C"/>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autoAdjust="0"/>
    <p:restoredTop sz="93705" autoAdjust="0"/>
  </p:normalViewPr>
  <p:slideViewPr>
    <p:cSldViewPr>
      <p:cViewPr>
        <p:scale>
          <a:sx n="66" d="100"/>
          <a:sy n="66" d="100"/>
        </p:scale>
        <p:origin x="468" y="966"/>
      </p:cViewPr>
      <p:guideLst>
        <p:guide orient="horz" pos="9536"/>
        <p:guide pos="6735"/>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3772" y="9404941"/>
            <a:ext cx="18176081" cy="6489548"/>
          </a:xfrm>
        </p:spPr>
        <p:txBody>
          <a:bodyPr/>
          <a:lstStyle/>
          <a:p>
            <a:r>
              <a:rPr lang="en-US"/>
              <a:t>Click to edit Master title style</a:t>
            </a:r>
          </a:p>
        </p:txBody>
      </p:sp>
      <p:sp>
        <p:nvSpPr>
          <p:cNvPr id="3" name="Subtitle 2"/>
          <p:cNvSpPr>
            <a:spLocks noGrp="1"/>
          </p:cNvSpPr>
          <p:nvPr>
            <p:ph type="subTitle" idx="1"/>
          </p:nvPr>
        </p:nvSpPr>
        <p:spPr>
          <a:xfrm>
            <a:off x="3207544" y="17155954"/>
            <a:ext cx="14968538" cy="7736999"/>
          </a:xfrm>
        </p:spPr>
        <p:txBody>
          <a:bodyPr/>
          <a:lstStyle>
            <a:lvl1pPr marL="0" indent="0" algn="ctr">
              <a:buNone/>
              <a:defRPr>
                <a:solidFill>
                  <a:schemeClr val="tx1">
                    <a:tint val="75000"/>
                  </a:schemeClr>
                </a:solidFill>
              </a:defRPr>
            </a:lvl1pPr>
            <a:lvl2pPr marL="1441620" indent="0" algn="ctr">
              <a:buNone/>
              <a:defRPr>
                <a:solidFill>
                  <a:schemeClr val="tx1">
                    <a:tint val="75000"/>
                  </a:schemeClr>
                </a:solidFill>
              </a:defRPr>
            </a:lvl2pPr>
            <a:lvl3pPr marL="2883240" indent="0" algn="ctr">
              <a:buNone/>
              <a:defRPr>
                <a:solidFill>
                  <a:schemeClr val="tx1">
                    <a:tint val="75000"/>
                  </a:schemeClr>
                </a:solidFill>
              </a:defRPr>
            </a:lvl3pPr>
            <a:lvl4pPr marL="4324861" indent="0" algn="ctr">
              <a:buNone/>
              <a:defRPr>
                <a:solidFill>
                  <a:schemeClr val="tx1">
                    <a:tint val="75000"/>
                  </a:schemeClr>
                </a:solidFill>
              </a:defRPr>
            </a:lvl4pPr>
            <a:lvl5pPr marL="5766481" indent="0" algn="ctr">
              <a:buNone/>
              <a:defRPr>
                <a:solidFill>
                  <a:schemeClr val="tx1">
                    <a:tint val="75000"/>
                  </a:schemeClr>
                </a:solidFill>
              </a:defRPr>
            </a:lvl5pPr>
            <a:lvl6pPr marL="7208101" indent="0" algn="ctr">
              <a:buNone/>
              <a:defRPr>
                <a:solidFill>
                  <a:schemeClr val="tx1">
                    <a:tint val="75000"/>
                  </a:schemeClr>
                </a:solidFill>
              </a:defRPr>
            </a:lvl6pPr>
            <a:lvl7pPr marL="8649721" indent="0" algn="ctr">
              <a:buNone/>
              <a:defRPr>
                <a:solidFill>
                  <a:schemeClr val="tx1">
                    <a:tint val="75000"/>
                  </a:schemeClr>
                </a:solidFill>
              </a:defRPr>
            </a:lvl7pPr>
            <a:lvl8pPr marL="10091341" indent="0" algn="ctr">
              <a:buNone/>
              <a:defRPr>
                <a:solidFill>
                  <a:schemeClr val="tx1">
                    <a:tint val="75000"/>
                  </a:schemeClr>
                </a:solidFill>
              </a:defRPr>
            </a:lvl8pPr>
            <a:lvl9pPr marL="1153296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A6A2AE4-307E-4E1D-8077-12AF2CF10EE2}" type="datetimeFigureOut">
              <a:rPr lang="en-US"/>
              <a:pPr>
                <a:defRPr/>
              </a:pPr>
              <a:t>9/9/2024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614DBBA-95E6-4EAF-B04D-2A8335B63ADF}" type="slidenum">
              <a:rPr lang="en-US" altLang="en-US"/>
              <a:pPr>
                <a:defRPr/>
              </a:pPr>
              <a:t>‹#›</a:t>
            </a:fld>
            <a:endParaRPr lang="en-US" altLang="en-US"/>
          </a:p>
        </p:txBody>
      </p:sp>
    </p:spTree>
    <p:extLst>
      <p:ext uri="{BB962C8B-B14F-4D97-AF65-F5344CB8AC3E}">
        <p14:creationId xmlns:p14="http://schemas.microsoft.com/office/powerpoint/2010/main" val="849250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AD77387-681A-438D-B1A9-0D9FECA9359F}" type="datetimeFigureOut">
              <a:rPr lang="en-US"/>
              <a:pPr>
                <a:defRPr/>
              </a:pPr>
              <a:t>9/9/2024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3AB1F46-FD8F-4AEE-8135-2CDCA7837D35}" type="slidenum">
              <a:rPr lang="en-US" altLang="en-US"/>
              <a:pPr>
                <a:defRPr/>
              </a:pPr>
              <a:t>‹#›</a:t>
            </a:fld>
            <a:endParaRPr lang="en-US" altLang="en-US"/>
          </a:p>
        </p:txBody>
      </p:sp>
    </p:spTree>
    <p:extLst>
      <p:ext uri="{BB962C8B-B14F-4D97-AF65-F5344CB8AC3E}">
        <p14:creationId xmlns:p14="http://schemas.microsoft.com/office/powerpoint/2010/main" val="2600565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503128" y="1212414"/>
            <a:ext cx="4811316" cy="2583204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9181" y="1212414"/>
            <a:ext cx="14077553" cy="2583204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DD6C50C-ED9A-4183-A4E2-A167A6518D5F}" type="datetimeFigureOut">
              <a:rPr lang="en-US"/>
              <a:pPr>
                <a:defRPr/>
              </a:pPr>
              <a:t>9/9/2024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4B90BF7-D13E-4EF5-9D5E-DD5548B235BC}" type="slidenum">
              <a:rPr lang="en-US" altLang="en-US"/>
              <a:pPr>
                <a:defRPr/>
              </a:pPr>
              <a:t>‹#›</a:t>
            </a:fld>
            <a:endParaRPr lang="en-US" altLang="en-US"/>
          </a:p>
        </p:txBody>
      </p:sp>
    </p:spTree>
    <p:extLst>
      <p:ext uri="{BB962C8B-B14F-4D97-AF65-F5344CB8AC3E}">
        <p14:creationId xmlns:p14="http://schemas.microsoft.com/office/powerpoint/2010/main" val="1649212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9FE61A3-B4D9-4373-A39A-B408E39B7893}" type="datetimeFigureOut">
              <a:rPr lang="en-US"/>
              <a:pPr>
                <a:defRPr/>
              </a:pPr>
              <a:t>9/9/2024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6CC72EF-3CDD-4267-A687-6A4CA24A59AF}" type="slidenum">
              <a:rPr lang="en-US" altLang="en-US"/>
              <a:pPr>
                <a:defRPr/>
              </a:pPr>
              <a:t>‹#›</a:t>
            </a:fld>
            <a:endParaRPr lang="en-US" altLang="en-US"/>
          </a:p>
        </p:txBody>
      </p:sp>
    </p:spTree>
    <p:extLst>
      <p:ext uri="{BB962C8B-B14F-4D97-AF65-F5344CB8AC3E}">
        <p14:creationId xmlns:p14="http://schemas.microsoft.com/office/powerpoint/2010/main" val="195403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89159" y="19454630"/>
            <a:ext cx="18176081" cy="6012994"/>
          </a:xfrm>
        </p:spPr>
        <p:txBody>
          <a:bodyPr anchor="t"/>
          <a:lstStyle>
            <a:lvl1pPr algn="l">
              <a:defRPr sz="12613" b="1" cap="all"/>
            </a:lvl1pPr>
          </a:lstStyle>
          <a:p>
            <a:r>
              <a:rPr lang="en-US"/>
              <a:t>Click to edit Master title style</a:t>
            </a:r>
          </a:p>
        </p:txBody>
      </p:sp>
      <p:sp>
        <p:nvSpPr>
          <p:cNvPr id="3" name="Text Placeholder 2"/>
          <p:cNvSpPr>
            <a:spLocks noGrp="1"/>
          </p:cNvSpPr>
          <p:nvPr>
            <p:ph type="body" idx="1"/>
          </p:nvPr>
        </p:nvSpPr>
        <p:spPr>
          <a:xfrm>
            <a:off x="1689159" y="12831929"/>
            <a:ext cx="18176081" cy="6622701"/>
          </a:xfrm>
        </p:spPr>
        <p:txBody>
          <a:bodyPr anchor="b"/>
          <a:lstStyle>
            <a:lvl1pPr marL="0" indent="0">
              <a:buNone/>
              <a:defRPr sz="6306">
                <a:solidFill>
                  <a:schemeClr val="tx1">
                    <a:tint val="75000"/>
                  </a:schemeClr>
                </a:solidFill>
              </a:defRPr>
            </a:lvl1pPr>
            <a:lvl2pPr marL="1441620" indent="0">
              <a:buNone/>
              <a:defRPr sz="5676">
                <a:solidFill>
                  <a:schemeClr val="tx1">
                    <a:tint val="75000"/>
                  </a:schemeClr>
                </a:solidFill>
              </a:defRPr>
            </a:lvl2pPr>
            <a:lvl3pPr marL="2883240" indent="0">
              <a:buNone/>
              <a:defRPr sz="5045">
                <a:solidFill>
                  <a:schemeClr val="tx1">
                    <a:tint val="75000"/>
                  </a:schemeClr>
                </a:solidFill>
              </a:defRPr>
            </a:lvl3pPr>
            <a:lvl4pPr marL="4324861" indent="0">
              <a:buNone/>
              <a:defRPr sz="4414">
                <a:solidFill>
                  <a:schemeClr val="tx1">
                    <a:tint val="75000"/>
                  </a:schemeClr>
                </a:solidFill>
              </a:defRPr>
            </a:lvl4pPr>
            <a:lvl5pPr marL="5766481" indent="0">
              <a:buNone/>
              <a:defRPr sz="4414">
                <a:solidFill>
                  <a:schemeClr val="tx1">
                    <a:tint val="75000"/>
                  </a:schemeClr>
                </a:solidFill>
              </a:defRPr>
            </a:lvl5pPr>
            <a:lvl6pPr marL="7208101" indent="0">
              <a:buNone/>
              <a:defRPr sz="4414">
                <a:solidFill>
                  <a:schemeClr val="tx1">
                    <a:tint val="75000"/>
                  </a:schemeClr>
                </a:solidFill>
              </a:defRPr>
            </a:lvl6pPr>
            <a:lvl7pPr marL="8649721" indent="0">
              <a:buNone/>
              <a:defRPr sz="4414">
                <a:solidFill>
                  <a:schemeClr val="tx1">
                    <a:tint val="75000"/>
                  </a:schemeClr>
                </a:solidFill>
              </a:defRPr>
            </a:lvl7pPr>
            <a:lvl8pPr marL="10091341" indent="0">
              <a:buNone/>
              <a:defRPr sz="4414">
                <a:solidFill>
                  <a:schemeClr val="tx1">
                    <a:tint val="75000"/>
                  </a:schemeClr>
                </a:solidFill>
              </a:defRPr>
            </a:lvl8pPr>
            <a:lvl9pPr marL="11532961" indent="0">
              <a:buNone/>
              <a:defRPr sz="441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B33282D-FF06-47B6-8DE8-9A53F1DDE86A}" type="datetimeFigureOut">
              <a:rPr lang="en-US"/>
              <a:pPr>
                <a:defRPr/>
              </a:pPr>
              <a:t>9/9/2024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137A1DC-B2BB-4601-88BD-17B4F308023F}" type="slidenum">
              <a:rPr lang="en-US" altLang="en-US"/>
              <a:pPr>
                <a:defRPr/>
              </a:pPr>
              <a:t>‹#›</a:t>
            </a:fld>
            <a:endParaRPr lang="en-US" altLang="en-US"/>
          </a:p>
        </p:txBody>
      </p:sp>
    </p:spTree>
    <p:extLst>
      <p:ext uri="{BB962C8B-B14F-4D97-AF65-F5344CB8AC3E}">
        <p14:creationId xmlns:p14="http://schemas.microsoft.com/office/powerpoint/2010/main" val="3811253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9181" y="7064219"/>
            <a:ext cx="9444434" cy="19980241"/>
          </a:xfrm>
        </p:spPr>
        <p:txBody>
          <a:bodyPr/>
          <a:lstStyle>
            <a:lvl1pPr>
              <a:defRPr sz="8829"/>
            </a:lvl1pPr>
            <a:lvl2pPr>
              <a:defRPr sz="7568"/>
            </a:lvl2pPr>
            <a:lvl3pPr>
              <a:defRPr sz="6306"/>
            </a:lvl3pPr>
            <a:lvl4pPr>
              <a:defRPr sz="5676"/>
            </a:lvl4pPr>
            <a:lvl5pPr>
              <a:defRPr sz="5676"/>
            </a:lvl5pPr>
            <a:lvl6pPr>
              <a:defRPr sz="5676"/>
            </a:lvl6pPr>
            <a:lvl7pPr>
              <a:defRPr sz="5676"/>
            </a:lvl7pPr>
            <a:lvl8pPr>
              <a:defRPr sz="5676"/>
            </a:lvl8pPr>
            <a:lvl9pPr>
              <a:defRPr sz="567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870010" y="7064219"/>
            <a:ext cx="9444434" cy="19980241"/>
          </a:xfrm>
        </p:spPr>
        <p:txBody>
          <a:bodyPr/>
          <a:lstStyle>
            <a:lvl1pPr>
              <a:defRPr sz="8829"/>
            </a:lvl1pPr>
            <a:lvl2pPr>
              <a:defRPr sz="7568"/>
            </a:lvl2pPr>
            <a:lvl3pPr>
              <a:defRPr sz="6306"/>
            </a:lvl3pPr>
            <a:lvl4pPr>
              <a:defRPr sz="5676"/>
            </a:lvl4pPr>
            <a:lvl5pPr>
              <a:defRPr sz="5676"/>
            </a:lvl5pPr>
            <a:lvl6pPr>
              <a:defRPr sz="5676"/>
            </a:lvl6pPr>
            <a:lvl7pPr>
              <a:defRPr sz="5676"/>
            </a:lvl7pPr>
            <a:lvl8pPr>
              <a:defRPr sz="5676"/>
            </a:lvl8pPr>
            <a:lvl9pPr>
              <a:defRPr sz="567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A6D2A04-D512-45D7-BD02-145E6BD35831}" type="datetimeFigureOut">
              <a:rPr lang="en-US"/>
              <a:pPr>
                <a:defRPr/>
              </a:pPr>
              <a:t>9/9/2024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DFACCE5-36B9-47AC-8683-839EAD940A54}" type="slidenum">
              <a:rPr lang="en-US" altLang="en-US"/>
              <a:pPr>
                <a:defRPr/>
              </a:pPr>
              <a:t>‹#›</a:t>
            </a:fld>
            <a:endParaRPr lang="en-US" altLang="en-US"/>
          </a:p>
        </p:txBody>
      </p:sp>
    </p:spTree>
    <p:extLst>
      <p:ext uri="{BB962C8B-B14F-4D97-AF65-F5344CB8AC3E}">
        <p14:creationId xmlns:p14="http://schemas.microsoft.com/office/powerpoint/2010/main" val="3335706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69181" y="6776885"/>
            <a:ext cx="9448148" cy="2824283"/>
          </a:xfrm>
        </p:spPr>
        <p:txBody>
          <a:bodyPr anchor="b"/>
          <a:lstStyle>
            <a:lvl1pPr marL="0" indent="0">
              <a:buNone/>
              <a:defRPr sz="7568" b="1"/>
            </a:lvl1pPr>
            <a:lvl2pPr marL="1441620" indent="0">
              <a:buNone/>
              <a:defRPr sz="6306" b="1"/>
            </a:lvl2pPr>
            <a:lvl3pPr marL="2883240" indent="0">
              <a:buNone/>
              <a:defRPr sz="5676" b="1"/>
            </a:lvl3pPr>
            <a:lvl4pPr marL="4324861" indent="0">
              <a:buNone/>
              <a:defRPr sz="5045" b="1"/>
            </a:lvl4pPr>
            <a:lvl5pPr marL="5766481" indent="0">
              <a:buNone/>
              <a:defRPr sz="5045" b="1"/>
            </a:lvl5pPr>
            <a:lvl6pPr marL="7208101" indent="0">
              <a:buNone/>
              <a:defRPr sz="5045" b="1"/>
            </a:lvl6pPr>
            <a:lvl7pPr marL="8649721" indent="0">
              <a:buNone/>
              <a:defRPr sz="5045" b="1"/>
            </a:lvl7pPr>
            <a:lvl8pPr marL="10091341" indent="0">
              <a:buNone/>
              <a:defRPr sz="5045" b="1"/>
            </a:lvl8pPr>
            <a:lvl9pPr marL="11532961" indent="0">
              <a:buNone/>
              <a:defRPr sz="5045" b="1"/>
            </a:lvl9pPr>
          </a:lstStyle>
          <a:p>
            <a:pPr lvl="0"/>
            <a:r>
              <a:rPr lang="en-US"/>
              <a:t>Click to edit Master text styles</a:t>
            </a:r>
          </a:p>
        </p:txBody>
      </p:sp>
      <p:sp>
        <p:nvSpPr>
          <p:cNvPr id="4" name="Content Placeholder 3"/>
          <p:cNvSpPr>
            <a:spLocks noGrp="1"/>
          </p:cNvSpPr>
          <p:nvPr>
            <p:ph sz="half" idx="2"/>
          </p:nvPr>
        </p:nvSpPr>
        <p:spPr>
          <a:xfrm>
            <a:off x="1069181" y="9601168"/>
            <a:ext cx="9448148" cy="17443290"/>
          </a:xfrm>
        </p:spPr>
        <p:txBody>
          <a:bodyPr/>
          <a:lstStyle>
            <a:lvl1pPr>
              <a:defRPr sz="7568"/>
            </a:lvl1pPr>
            <a:lvl2pPr>
              <a:defRPr sz="6306"/>
            </a:lvl2pPr>
            <a:lvl3pPr>
              <a:defRPr sz="5676"/>
            </a:lvl3pPr>
            <a:lvl4pPr>
              <a:defRPr sz="5045"/>
            </a:lvl4pPr>
            <a:lvl5pPr>
              <a:defRPr sz="5045"/>
            </a:lvl5pPr>
            <a:lvl6pPr>
              <a:defRPr sz="5045"/>
            </a:lvl6pPr>
            <a:lvl7pPr>
              <a:defRPr sz="5045"/>
            </a:lvl7pPr>
            <a:lvl8pPr>
              <a:defRPr sz="5045"/>
            </a:lvl8pPr>
            <a:lvl9pPr>
              <a:defRPr sz="504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0862586" y="6776885"/>
            <a:ext cx="9451859" cy="2824283"/>
          </a:xfrm>
        </p:spPr>
        <p:txBody>
          <a:bodyPr anchor="b"/>
          <a:lstStyle>
            <a:lvl1pPr marL="0" indent="0">
              <a:buNone/>
              <a:defRPr sz="7568" b="1"/>
            </a:lvl1pPr>
            <a:lvl2pPr marL="1441620" indent="0">
              <a:buNone/>
              <a:defRPr sz="6306" b="1"/>
            </a:lvl2pPr>
            <a:lvl3pPr marL="2883240" indent="0">
              <a:buNone/>
              <a:defRPr sz="5676" b="1"/>
            </a:lvl3pPr>
            <a:lvl4pPr marL="4324861" indent="0">
              <a:buNone/>
              <a:defRPr sz="5045" b="1"/>
            </a:lvl4pPr>
            <a:lvl5pPr marL="5766481" indent="0">
              <a:buNone/>
              <a:defRPr sz="5045" b="1"/>
            </a:lvl5pPr>
            <a:lvl6pPr marL="7208101" indent="0">
              <a:buNone/>
              <a:defRPr sz="5045" b="1"/>
            </a:lvl6pPr>
            <a:lvl7pPr marL="8649721" indent="0">
              <a:buNone/>
              <a:defRPr sz="5045" b="1"/>
            </a:lvl7pPr>
            <a:lvl8pPr marL="10091341" indent="0">
              <a:buNone/>
              <a:defRPr sz="5045" b="1"/>
            </a:lvl8pPr>
            <a:lvl9pPr marL="11532961" indent="0">
              <a:buNone/>
              <a:defRPr sz="5045" b="1"/>
            </a:lvl9pPr>
          </a:lstStyle>
          <a:p>
            <a:pPr lvl="0"/>
            <a:r>
              <a:rPr lang="en-US"/>
              <a:t>Click to edit Master text styles</a:t>
            </a:r>
          </a:p>
        </p:txBody>
      </p:sp>
      <p:sp>
        <p:nvSpPr>
          <p:cNvPr id="6" name="Content Placeholder 5"/>
          <p:cNvSpPr>
            <a:spLocks noGrp="1"/>
          </p:cNvSpPr>
          <p:nvPr>
            <p:ph sz="quarter" idx="4"/>
          </p:nvPr>
        </p:nvSpPr>
        <p:spPr>
          <a:xfrm>
            <a:off x="10862586" y="9601168"/>
            <a:ext cx="9451859" cy="17443290"/>
          </a:xfrm>
        </p:spPr>
        <p:txBody>
          <a:bodyPr/>
          <a:lstStyle>
            <a:lvl1pPr>
              <a:defRPr sz="7568"/>
            </a:lvl1pPr>
            <a:lvl2pPr>
              <a:defRPr sz="6306"/>
            </a:lvl2pPr>
            <a:lvl3pPr>
              <a:defRPr sz="5676"/>
            </a:lvl3pPr>
            <a:lvl4pPr>
              <a:defRPr sz="5045"/>
            </a:lvl4pPr>
            <a:lvl5pPr>
              <a:defRPr sz="5045"/>
            </a:lvl5pPr>
            <a:lvl6pPr>
              <a:defRPr sz="5045"/>
            </a:lvl6pPr>
            <a:lvl7pPr>
              <a:defRPr sz="5045"/>
            </a:lvl7pPr>
            <a:lvl8pPr>
              <a:defRPr sz="5045"/>
            </a:lvl8pPr>
            <a:lvl9pPr>
              <a:defRPr sz="504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E313349-FA8B-4E19-BBD1-76593880DD0E}" type="datetimeFigureOut">
              <a:rPr lang="en-US"/>
              <a:pPr>
                <a:defRPr/>
              </a:pPr>
              <a:t>9/9/2024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A79BB4B-1406-448C-AE87-43892809DF2D}" type="slidenum">
              <a:rPr lang="en-US" altLang="en-US"/>
              <a:pPr>
                <a:defRPr/>
              </a:pPr>
              <a:t>‹#›</a:t>
            </a:fld>
            <a:endParaRPr lang="en-US" altLang="en-US"/>
          </a:p>
        </p:txBody>
      </p:sp>
    </p:spTree>
    <p:extLst>
      <p:ext uri="{BB962C8B-B14F-4D97-AF65-F5344CB8AC3E}">
        <p14:creationId xmlns:p14="http://schemas.microsoft.com/office/powerpoint/2010/main" val="2718857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D7D04AC3-FA39-49CA-BEBE-CE05B96B711A}" type="datetimeFigureOut">
              <a:rPr lang="en-US"/>
              <a:pPr>
                <a:defRPr/>
              </a:pPr>
              <a:t>9/9/2024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D293248-2E0C-4B3C-A8A9-3EEBE8016F9E}" type="slidenum">
              <a:rPr lang="en-US" altLang="en-US"/>
              <a:pPr>
                <a:defRPr/>
              </a:pPr>
              <a:t>‹#›</a:t>
            </a:fld>
            <a:endParaRPr lang="en-US" altLang="en-US"/>
          </a:p>
        </p:txBody>
      </p:sp>
    </p:spTree>
    <p:extLst>
      <p:ext uri="{BB962C8B-B14F-4D97-AF65-F5344CB8AC3E}">
        <p14:creationId xmlns:p14="http://schemas.microsoft.com/office/powerpoint/2010/main" val="440307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63D0384-D51C-4F85-966F-7319DCB82DB8}" type="datetimeFigureOut">
              <a:rPr lang="en-US"/>
              <a:pPr>
                <a:defRPr/>
              </a:pPr>
              <a:t>9/9/2024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2454632-4DA0-4557-88A4-9F26FE4718B0}" type="slidenum">
              <a:rPr lang="en-US" altLang="en-US"/>
              <a:pPr>
                <a:defRPr/>
              </a:pPr>
              <a:t>‹#›</a:t>
            </a:fld>
            <a:endParaRPr lang="en-US" altLang="en-US"/>
          </a:p>
        </p:txBody>
      </p:sp>
    </p:spTree>
    <p:extLst>
      <p:ext uri="{BB962C8B-B14F-4D97-AF65-F5344CB8AC3E}">
        <p14:creationId xmlns:p14="http://schemas.microsoft.com/office/powerpoint/2010/main" val="3063315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9183" y="1205402"/>
            <a:ext cx="7035065" cy="5129967"/>
          </a:xfrm>
        </p:spPr>
        <p:txBody>
          <a:bodyPr anchor="b"/>
          <a:lstStyle>
            <a:lvl1pPr algn="l">
              <a:defRPr sz="6306" b="1"/>
            </a:lvl1pPr>
          </a:lstStyle>
          <a:p>
            <a:r>
              <a:rPr lang="en-US"/>
              <a:t>Click to edit Master title style</a:t>
            </a:r>
          </a:p>
        </p:txBody>
      </p:sp>
      <p:sp>
        <p:nvSpPr>
          <p:cNvPr id="3" name="Content Placeholder 2"/>
          <p:cNvSpPr>
            <a:spLocks noGrp="1"/>
          </p:cNvSpPr>
          <p:nvPr>
            <p:ph idx="1"/>
          </p:nvPr>
        </p:nvSpPr>
        <p:spPr>
          <a:xfrm>
            <a:off x="8360403" y="1205404"/>
            <a:ext cx="11954041" cy="25839056"/>
          </a:xfrm>
        </p:spPr>
        <p:txBody>
          <a:bodyPr/>
          <a:lstStyle>
            <a:lvl1pPr>
              <a:defRPr sz="10090"/>
            </a:lvl1pPr>
            <a:lvl2pPr>
              <a:defRPr sz="8829"/>
            </a:lvl2pPr>
            <a:lvl3pPr>
              <a:defRPr sz="7568"/>
            </a:lvl3pPr>
            <a:lvl4pPr>
              <a:defRPr sz="6306"/>
            </a:lvl4pPr>
            <a:lvl5pPr>
              <a:defRPr sz="6306"/>
            </a:lvl5pPr>
            <a:lvl6pPr>
              <a:defRPr sz="6306"/>
            </a:lvl6pPr>
            <a:lvl7pPr>
              <a:defRPr sz="6306"/>
            </a:lvl7pPr>
            <a:lvl8pPr>
              <a:defRPr sz="6306"/>
            </a:lvl8pPr>
            <a:lvl9pPr>
              <a:defRPr sz="630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69183" y="6335371"/>
            <a:ext cx="7035065" cy="20709089"/>
          </a:xfrm>
        </p:spPr>
        <p:txBody>
          <a:bodyPr/>
          <a:lstStyle>
            <a:lvl1pPr marL="0" indent="0">
              <a:buNone/>
              <a:defRPr sz="4414"/>
            </a:lvl1pPr>
            <a:lvl2pPr marL="1441620" indent="0">
              <a:buNone/>
              <a:defRPr sz="3784"/>
            </a:lvl2pPr>
            <a:lvl3pPr marL="2883240" indent="0">
              <a:buNone/>
              <a:defRPr sz="3153"/>
            </a:lvl3pPr>
            <a:lvl4pPr marL="4324861" indent="0">
              <a:buNone/>
              <a:defRPr sz="2873"/>
            </a:lvl4pPr>
            <a:lvl5pPr marL="5766481" indent="0">
              <a:buNone/>
              <a:defRPr sz="2873"/>
            </a:lvl5pPr>
            <a:lvl6pPr marL="7208101" indent="0">
              <a:buNone/>
              <a:defRPr sz="2873"/>
            </a:lvl6pPr>
            <a:lvl7pPr marL="8649721" indent="0">
              <a:buNone/>
              <a:defRPr sz="2873"/>
            </a:lvl7pPr>
            <a:lvl8pPr marL="10091341" indent="0">
              <a:buNone/>
              <a:defRPr sz="2873"/>
            </a:lvl8pPr>
            <a:lvl9pPr marL="11532961" indent="0">
              <a:buNone/>
              <a:defRPr sz="2873"/>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DF61C24-C4A8-43F7-948E-DE92EAE46B49}" type="datetimeFigureOut">
              <a:rPr lang="en-US"/>
              <a:pPr>
                <a:defRPr/>
              </a:pPr>
              <a:t>9/9/2024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ED4DC2A-994D-4DEA-B200-BEA2473A0359}" type="slidenum">
              <a:rPr lang="en-US" altLang="en-US"/>
              <a:pPr>
                <a:defRPr/>
              </a:pPr>
              <a:t>‹#›</a:t>
            </a:fld>
            <a:endParaRPr lang="en-US" altLang="en-US"/>
          </a:p>
        </p:txBody>
      </p:sp>
    </p:spTree>
    <p:extLst>
      <p:ext uri="{BB962C8B-B14F-4D97-AF65-F5344CB8AC3E}">
        <p14:creationId xmlns:p14="http://schemas.microsoft.com/office/powerpoint/2010/main" val="3208368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91340" y="21192649"/>
            <a:ext cx="12830175" cy="2501912"/>
          </a:xfrm>
        </p:spPr>
        <p:txBody>
          <a:bodyPr anchor="b"/>
          <a:lstStyle>
            <a:lvl1pPr algn="l">
              <a:defRPr sz="6306" b="1"/>
            </a:lvl1pPr>
          </a:lstStyle>
          <a:p>
            <a:r>
              <a:rPr lang="en-US"/>
              <a:t>Click to edit Master title style</a:t>
            </a:r>
          </a:p>
        </p:txBody>
      </p:sp>
      <p:sp>
        <p:nvSpPr>
          <p:cNvPr id="3" name="Picture Placeholder 2"/>
          <p:cNvSpPr>
            <a:spLocks noGrp="1"/>
          </p:cNvSpPr>
          <p:nvPr>
            <p:ph type="pic" idx="1"/>
          </p:nvPr>
        </p:nvSpPr>
        <p:spPr>
          <a:xfrm>
            <a:off x="4191340" y="2705147"/>
            <a:ext cx="12830175" cy="18165128"/>
          </a:xfrm>
        </p:spPr>
        <p:txBody>
          <a:bodyPr rtlCol="0">
            <a:normAutofit/>
          </a:bodyPr>
          <a:lstStyle>
            <a:lvl1pPr marL="0" indent="0">
              <a:buNone/>
              <a:defRPr sz="10090"/>
            </a:lvl1pPr>
            <a:lvl2pPr marL="1441620" indent="0">
              <a:buNone/>
              <a:defRPr sz="8829"/>
            </a:lvl2pPr>
            <a:lvl3pPr marL="2883240" indent="0">
              <a:buNone/>
              <a:defRPr sz="7568"/>
            </a:lvl3pPr>
            <a:lvl4pPr marL="4324861" indent="0">
              <a:buNone/>
              <a:defRPr sz="6306"/>
            </a:lvl4pPr>
            <a:lvl5pPr marL="5766481" indent="0">
              <a:buNone/>
              <a:defRPr sz="6306"/>
            </a:lvl5pPr>
            <a:lvl6pPr marL="7208101" indent="0">
              <a:buNone/>
              <a:defRPr sz="6306"/>
            </a:lvl6pPr>
            <a:lvl7pPr marL="8649721" indent="0">
              <a:buNone/>
              <a:defRPr sz="6306"/>
            </a:lvl7pPr>
            <a:lvl8pPr marL="10091341" indent="0">
              <a:buNone/>
              <a:defRPr sz="6306"/>
            </a:lvl8pPr>
            <a:lvl9pPr marL="11532961" indent="0">
              <a:buNone/>
              <a:defRPr sz="6306"/>
            </a:lvl9pPr>
          </a:lstStyle>
          <a:p>
            <a:pPr lvl="0"/>
            <a:endParaRPr lang="en-US" noProof="0"/>
          </a:p>
        </p:txBody>
      </p:sp>
      <p:sp>
        <p:nvSpPr>
          <p:cNvPr id="4" name="Text Placeholder 3"/>
          <p:cNvSpPr>
            <a:spLocks noGrp="1"/>
          </p:cNvSpPr>
          <p:nvPr>
            <p:ph type="body" sz="half" idx="2"/>
          </p:nvPr>
        </p:nvSpPr>
        <p:spPr>
          <a:xfrm>
            <a:off x="4191340" y="23694561"/>
            <a:ext cx="12830175" cy="3553131"/>
          </a:xfrm>
        </p:spPr>
        <p:txBody>
          <a:bodyPr/>
          <a:lstStyle>
            <a:lvl1pPr marL="0" indent="0">
              <a:buNone/>
              <a:defRPr sz="4414"/>
            </a:lvl1pPr>
            <a:lvl2pPr marL="1441620" indent="0">
              <a:buNone/>
              <a:defRPr sz="3784"/>
            </a:lvl2pPr>
            <a:lvl3pPr marL="2883240" indent="0">
              <a:buNone/>
              <a:defRPr sz="3153"/>
            </a:lvl3pPr>
            <a:lvl4pPr marL="4324861" indent="0">
              <a:buNone/>
              <a:defRPr sz="2873"/>
            </a:lvl4pPr>
            <a:lvl5pPr marL="5766481" indent="0">
              <a:buNone/>
              <a:defRPr sz="2873"/>
            </a:lvl5pPr>
            <a:lvl6pPr marL="7208101" indent="0">
              <a:buNone/>
              <a:defRPr sz="2873"/>
            </a:lvl6pPr>
            <a:lvl7pPr marL="8649721" indent="0">
              <a:buNone/>
              <a:defRPr sz="2873"/>
            </a:lvl7pPr>
            <a:lvl8pPr marL="10091341" indent="0">
              <a:buNone/>
              <a:defRPr sz="2873"/>
            </a:lvl8pPr>
            <a:lvl9pPr marL="11532961" indent="0">
              <a:buNone/>
              <a:defRPr sz="2873"/>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65BF078-FE4B-47C8-9AF9-E11AF0043758}" type="datetimeFigureOut">
              <a:rPr lang="en-US"/>
              <a:pPr>
                <a:defRPr/>
              </a:pPr>
              <a:t>9/9/2024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534F35A-5E26-4FFA-A10D-289079363B4F}" type="slidenum">
              <a:rPr lang="en-US" altLang="en-US"/>
              <a:pPr>
                <a:defRPr/>
              </a:pPr>
              <a:t>‹#›</a:t>
            </a:fld>
            <a:endParaRPr lang="en-US" altLang="en-US"/>
          </a:p>
        </p:txBody>
      </p:sp>
    </p:spTree>
    <p:extLst>
      <p:ext uri="{BB962C8B-B14F-4D97-AF65-F5344CB8AC3E}">
        <p14:creationId xmlns:p14="http://schemas.microsoft.com/office/powerpoint/2010/main" val="1579196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alpha val="10196"/>
          </a:srgb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068388" y="1212850"/>
            <a:ext cx="19246850" cy="504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11480" tIns="205740" rIns="411480" bIns="20574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1068388" y="7064375"/>
            <a:ext cx="19246850" cy="1998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11480" tIns="205740" rIns="411480" bIns="20574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1068388" y="28060650"/>
            <a:ext cx="4991100" cy="1611313"/>
          </a:xfrm>
          <a:prstGeom prst="rect">
            <a:avLst/>
          </a:prstGeom>
        </p:spPr>
        <p:txBody>
          <a:bodyPr vert="horz" lIns="411480" tIns="205740" rIns="411480" bIns="205740" rtlCol="0" anchor="ctr"/>
          <a:lstStyle>
            <a:lvl1pPr algn="l" defTabSz="2951546" eaLnBrk="1" fontAlgn="auto" hangingPunct="1">
              <a:spcBef>
                <a:spcPts val="0"/>
              </a:spcBef>
              <a:spcAft>
                <a:spcPts val="0"/>
              </a:spcAft>
              <a:defRPr sz="3784">
                <a:solidFill>
                  <a:schemeClr val="tx1">
                    <a:tint val="75000"/>
                  </a:schemeClr>
                </a:solidFill>
                <a:latin typeface="+mn-lt"/>
                <a:cs typeface="+mn-cs"/>
              </a:defRPr>
            </a:lvl1pPr>
          </a:lstStyle>
          <a:p>
            <a:pPr>
              <a:defRPr/>
            </a:pPr>
            <a:fld id="{4CD1088E-29BD-470A-83F0-FFD3EAB8FBC1}" type="datetimeFigureOut">
              <a:rPr lang="en-US"/>
              <a:pPr>
                <a:defRPr/>
              </a:pPr>
              <a:t>9/9/2024</a:t>
            </a:fld>
            <a:endParaRPr lang="en-US"/>
          </a:p>
        </p:txBody>
      </p:sp>
      <p:sp>
        <p:nvSpPr>
          <p:cNvPr id="5" name="Footer Placeholder 4"/>
          <p:cNvSpPr>
            <a:spLocks noGrp="1"/>
          </p:cNvSpPr>
          <p:nvPr>
            <p:ph type="ftr" sz="quarter" idx="3"/>
          </p:nvPr>
        </p:nvSpPr>
        <p:spPr>
          <a:xfrm>
            <a:off x="7305675" y="28060650"/>
            <a:ext cx="6772275" cy="1611313"/>
          </a:xfrm>
          <a:prstGeom prst="rect">
            <a:avLst/>
          </a:prstGeom>
        </p:spPr>
        <p:txBody>
          <a:bodyPr vert="horz" lIns="411480" tIns="205740" rIns="411480" bIns="205740" rtlCol="0" anchor="ctr"/>
          <a:lstStyle>
            <a:lvl1pPr algn="ctr" defTabSz="2951546" eaLnBrk="1" fontAlgn="auto" hangingPunct="1">
              <a:spcBef>
                <a:spcPts val="0"/>
              </a:spcBef>
              <a:spcAft>
                <a:spcPts val="0"/>
              </a:spcAft>
              <a:defRPr sz="3784">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15324138" y="28060650"/>
            <a:ext cx="4991100" cy="1611313"/>
          </a:xfrm>
          <a:prstGeom prst="rect">
            <a:avLst/>
          </a:prstGeom>
        </p:spPr>
        <p:txBody>
          <a:bodyPr vert="horz" wrap="square" lIns="411480" tIns="205740" rIns="411480" bIns="205740" numCol="1" anchor="ctr" anchorCtr="0" compatLnSpc="1">
            <a:prstTxWarp prst="textNoShape">
              <a:avLst/>
            </a:prstTxWarp>
          </a:bodyPr>
          <a:lstStyle>
            <a:lvl1pPr algn="r" eaLnBrk="1" hangingPunct="1">
              <a:defRPr sz="3700">
                <a:solidFill>
                  <a:srgbClr val="898989"/>
                </a:solidFill>
                <a:latin typeface="Calibri" pitchFamily="34" charset="0"/>
              </a:defRPr>
            </a:lvl1pPr>
          </a:lstStyle>
          <a:p>
            <a:pPr>
              <a:defRPr/>
            </a:pPr>
            <a:fld id="{2548B4EC-5E8D-4FC4-8B71-7961A2F70D27}" type="slidenum">
              <a:rPr lang="en-US" altLang="en-US"/>
              <a:pPr>
                <a:defRPr/>
              </a:pPr>
              <a:t>‹#›</a:t>
            </a:fld>
            <a:endParaRPr lang="en-US" altLang="en-US"/>
          </a:p>
        </p:txBody>
      </p:sp>
      <p:pic>
        <p:nvPicPr>
          <p:cNvPr id="1031"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7463" y="15875"/>
            <a:ext cx="21401088" cy="313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userDrawn="1"/>
        </p:nvSpPr>
        <p:spPr>
          <a:xfrm>
            <a:off x="-17463" y="29322713"/>
            <a:ext cx="21401088" cy="952500"/>
          </a:xfrm>
          <a:prstGeom prst="rect">
            <a:avLst/>
          </a:prstGeom>
          <a:solidFill>
            <a:srgbClr val="2C734C"/>
          </a:solidFill>
          <a:ln>
            <a:noFill/>
          </a:ln>
        </p:spPr>
        <p:style>
          <a:lnRef idx="2">
            <a:schemeClr val="accent3">
              <a:shade val="15000"/>
            </a:schemeClr>
          </a:lnRef>
          <a:fillRef idx="1">
            <a:schemeClr val="accent3"/>
          </a:fillRef>
          <a:effectRef idx="0">
            <a:schemeClr val="accent3"/>
          </a:effectRef>
          <a:fontRef idx="minor">
            <a:schemeClr val="lt1"/>
          </a:fontRef>
        </p:style>
        <p:txBody>
          <a:bodyPr anchor="ctr"/>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2882900" rtl="0" eaLnBrk="0" fontAlgn="base" hangingPunct="0">
        <a:spcBef>
          <a:spcPct val="0"/>
        </a:spcBef>
        <a:spcAft>
          <a:spcPct val="0"/>
        </a:spcAft>
        <a:defRPr sz="13800" kern="1200">
          <a:solidFill>
            <a:schemeClr val="tx1"/>
          </a:solidFill>
          <a:latin typeface="+mj-lt"/>
          <a:ea typeface="+mj-ea"/>
          <a:cs typeface="+mj-cs"/>
        </a:defRPr>
      </a:lvl1pPr>
      <a:lvl2pPr algn="ctr" defTabSz="2882900" rtl="0" eaLnBrk="0" fontAlgn="base" hangingPunct="0">
        <a:spcBef>
          <a:spcPct val="0"/>
        </a:spcBef>
        <a:spcAft>
          <a:spcPct val="0"/>
        </a:spcAft>
        <a:defRPr sz="13800">
          <a:solidFill>
            <a:schemeClr val="tx1"/>
          </a:solidFill>
          <a:latin typeface="Century Gothic" panose="020B0502020202020204" pitchFamily="34" charset="0"/>
          <a:cs typeface="Times New Roman" panose="02020603050405020304" pitchFamily="18" charset="0"/>
        </a:defRPr>
      </a:lvl2pPr>
      <a:lvl3pPr algn="ctr" defTabSz="2882900" rtl="0" eaLnBrk="0" fontAlgn="base" hangingPunct="0">
        <a:spcBef>
          <a:spcPct val="0"/>
        </a:spcBef>
        <a:spcAft>
          <a:spcPct val="0"/>
        </a:spcAft>
        <a:defRPr sz="13800">
          <a:solidFill>
            <a:schemeClr val="tx1"/>
          </a:solidFill>
          <a:latin typeface="Century Gothic" panose="020B0502020202020204" pitchFamily="34" charset="0"/>
          <a:cs typeface="Times New Roman" panose="02020603050405020304" pitchFamily="18" charset="0"/>
        </a:defRPr>
      </a:lvl3pPr>
      <a:lvl4pPr algn="ctr" defTabSz="2882900" rtl="0" eaLnBrk="0" fontAlgn="base" hangingPunct="0">
        <a:spcBef>
          <a:spcPct val="0"/>
        </a:spcBef>
        <a:spcAft>
          <a:spcPct val="0"/>
        </a:spcAft>
        <a:defRPr sz="13800">
          <a:solidFill>
            <a:schemeClr val="tx1"/>
          </a:solidFill>
          <a:latin typeface="Century Gothic" panose="020B0502020202020204" pitchFamily="34" charset="0"/>
          <a:cs typeface="Times New Roman" panose="02020603050405020304" pitchFamily="18" charset="0"/>
        </a:defRPr>
      </a:lvl4pPr>
      <a:lvl5pPr algn="ctr" defTabSz="2882900" rtl="0" eaLnBrk="0" fontAlgn="base" hangingPunct="0">
        <a:spcBef>
          <a:spcPct val="0"/>
        </a:spcBef>
        <a:spcAft>
          <a:spcPct val="0"/>
        </a:spcAft>
        <a:defRPr sz="13800">
          <a:solidFill>
            <a:schemeClr val="tx1"/>
          </a:solidFill>
          <a:latin typeface="Century Gothic" panose="020B0502020202020204" pitchFamily="34" charset="0"/>
          <a:cs typeface="Times New Roman" panose="02020603050405020304" pitchFamily="18" charset="0"/>
        </a:defRPr>
      </a:lvl5pPr>
      <a:lvl6pPr marL="320360" algn="ctr" defTabSz="2883240" rtl="0" fontAlgn="base">
        <a:spcBef>
          <a:spcPct val="0"/>
        </a:spcBef>
        <a:spcAft>
          <a:spcPct val="0"/>
        </a:spcAft>
        <a:defRPr sz="13874">
          <a:solidFill>
            <a:schemeClr val="tx1"/>
          </a:solidFill>
          <a:latin typeface="Calibri" pitchFamily="34" charset="0"/>
        </a:defRPr>
      </a:lvl6pPr>
      <a:lvl7pPr marL="640720" algn="ctr" defTabSz="2883240" rtl="0" fontAlgn="base">
        <a:spcBef>
          <a:spcPct val="0"/>
        </a:spcBef>
        <a:spcAft>
          <a:spcPct val="0"/>
        </a:spcAft>
        <a:defRPr sz="13874">
          <a:solidFill>
            <a:schemeClr val="tx1"/>
          </a:solidFill>
          <a:latin typeface="Calibri" pitchFamily="34" charset="0"/>
        </a:defRPr>
      </a:lvl7pPr>
      <a:lvl8pPr marL="961080" algn="ctr" defTabSz="2883240" rtl="0" fontAlgn="base">
        <a:spcBef>
          <a:spcPct val="0"/>
        </a:spcBef>
        <a:spcAft>
          <a:spcPct val="0"/>
        </a:spcAft>
        <a:defRPr sz="13874">
          <a:solidFill>
            <a:schemeClr val="tx1"/>
          </a:solidFill>
          <a:latin typeface="Calibri" pitchFamily="34" charset="0"/>
        </a:defRPr>
      </a:lvl8pPr>
      <a:lvl9pPr marL="1281440" algn="ctr" defTabSz="2883240" rtl="0" fontAlgn="base">
        <a:spcBef>
          <a:spcPct val="0"/>
        </a:spcBef>
        <a:spcAft>
          <a:spcPct val="0"/>
        </a:spcAft>
        <a:defRPr sz="13874">
          <a:solidFill>
            <a:schemeClr val="tx1"/>
          </a:solidFill>
          <a:latin typeface="Calibri" pitchFamily="34" charset="0"/>
        </a:defRPr>
      </a:lvl9pPr>
    </p:titleStyle>
    <p:bodyStyle>
      <a:lvl1pPr marL="1081088" indent="-1081088" algn="l" defTabSz="2882900" rtl="0" eaLnBrk="0" fontAlgn="base" hangingPunct="0">
        <a:spcBef>
          <a:spcPct val="20000"/>
        </a:spcBef>
        <a:spcAft>
          <a:spcPct val="0"/>
        </a:spcAft>
        <a:buFont typeface="Arial" pitchFamily="34" charset="0"/>
        <a:buChar char="•"/>
        <a:defRPr sz="10000" kern="1200">
          <a:solidFill>
            <a:schemeClr val="tx1"/>
          </a:solidFill>
          <a:latin typeface="+mn-lt"/>
          <a:ea typeface="+mn-ea"/>
          <a:cs typeface="+mn-cs"/>
        </a:defRPr>
      </a:lvl1pPr>
      <a:lvl2pPr marL="2341563" indent="-900113" algn="l" defTabSz="2882900" rtl="0" eaLnBrk="0" fontAlgn="base" hangingPunct="0">
        <a:spcBef>
          <a:spcPct val="20000"/>
        </a:spcBef>
        <a:spcAft>
          <a:spcPct val="0"/>
        </a:spcAft>
        <a:buFont typeface="Arial" pitchFamily="34" charset="0"/>
        <a:buChar char="–"/>
        <a:defRPr sz="8800" kern="1200">
          <a:solidFill>
            <a:schemeClr val="tx1"/>
          </a:solidFill>
          <a:latin typeface="+mn-lt"/>
          <a:ea typeface="+mn-ea"/>
          <a:cs typeface="+mn-cs"/>
        </a:defRPr>
      </a:lvl2pPr>
      <a:lvl3pPr marL="3603625" indent="-720725" algn="l" defTabSz="2882900" rtl="0" eaLnBrk="0" fontAlgn="base" hangingPunct="0">
        <a:spcBef>
          <a:spcPct val="20000"/>
        </a:spcBef>
        <a:spcAft>
          <a:spcPct val="0"/>
        </a:spcAft>
        <a:buFont typeface="Arial" pitchFamily="34" charset="0"/>
        <a:buChar char="•"/>
        <a:defRPr sz="7500" kern="1200">
          <a:solidFill>
            <a:schemeClr val="tx1"/>
          </a:solidFill>
          <a:latin typeface="+mn-lt"/>
          <a:ea typeface="+mn-ea"/>
          <a:cs typeface="+mn-cs"/>
        </a:defRPr>
      </a:lvl3pPr>
      <a:lvl4pPr marL="5045075" indent="-720725" algn="l" defTabSz="2882900" rtl="0" eaLnBrk="0" fontAlgn="base" hangingPunct="0">
        <a:spcBef>
          <a:spcPct val="20000"/>
        </a:spcBef>
        <a:spcAft>
          <a:spcPct val="0"/>
        </a:spcAft>
        <a:buFont typeface="Arial" pitchFamily="34" charset="0"/>
        <a:buChar char="–"/>
        <a:defRPr sz="6300" kern="1200">
          <a:solidFill>
            <a:schemeClr val="tx1"/>
          </a:solidFill>
          <a:latin typeface="+mn-lt"/>
          <a:ea typeface="+mn-ea"/>
          <a:cs typeface="+mn-cs"/>
        </a:defRPr>
      </a:lvl4pPr>
      <a:lvl5pPr marL="6486525" indent="-720725" algn="l" defTabSz="2882900" rtl="0" eaLnBrk="0" fontAlgn="base" hangingPunct="0">
        <a:spcBef>
          <a:spcPct val="20000"/>
        </a:spcBef>
        <a:spcAft>
          <a:spcPct val="0"/>
        </a:spcAft>
        <a:buFont typeface="Arial" pitchFamily="34" charset="0"/>
        <a:buChar char="»"/>
        <a:defRPr sz="6300" kern="1200">
          <a:solidFill>
            <a:schemeClr val="tx1"/>
          </a:solidFill>
          <a:latin typeface="+mn-lt"/>
          <a:ea typeface="+mn-ea"/>
          <a:cs typeface="+mn-cs"/>
        </a:defRPr>
      </a:lvl5pPr>
      <a:lvl6pPr marL="7928911" indent="-720810" algn="l" defTabSz="2883240" rtl="0" eaLnBrk="1" latinLnBrk="0" hangingPunct="1">
        <a:spcBef>
          <a:spcPct val="20000"/>
        </a:spcBef>
        <a:buFont typeface="Arial" pitchFamily="34" charset="0"/>
        <a:buChar char="•"/>
        <a:defRPr sz="6306" kern="1200">
          <a:solidFill>
            <a:schemeClr val="tx1"/>
          </a:solidFill>
          <a:latin typeface="+mn-lt"/>
          <a:ea typeface="+mn-ea"/>
          <a:cs typeface="+mn-cs"/>
        </a:defRPr>
      </a:lvl6pPr>
      <a:lvl7pPr marL="9370531" indent="-720810" algn="l" defTabSz="2883240" rtl="0" eaLnBrk="1" latinLnBrk="0" hangingPunct="1">
        <a:spcBef>
          <a:spcPct val="20000"/>
        </a:spcBef>
        <a:buFont typeface="Arial" pitchFamily="34" charset="0"/>
        <a:buChar char="•"/>
        <a:defRPr sz="6306" kern="1200">
          <a:solidFill>
            <a:schemeClr val="tx1"/>
          </a:solidFill>
          <a:latin typeface="+mn-lt"/>
          <a:ea typeface="+mn-ea"/>
          <a:cs typeface="+mn-cs"/>
        </a:defRPr>
      </a:lvl7pPr>
      <a:lvl8pPr marL="10812151" indent="-720810" algn="l" defTabSz="2883240" rtl="0" eaLnBrk="1" latinLnBrk="0" hangingPunct="1">
        <a:spcBef>
          <a:spcPct val="20000"/>
        </a:spcBef>
        <a:buFont typeface="Arial" pitchFamily="34" charset="0"/>
        <a:buChar char="•"/>
        <a:defRPr sz="6306" kern="1200">
          <a:solidFill>
            <a:schemeClr val="tx1"/>
          </a:solidFill>
          <a:latin typeface="+mn-lt"/>
          <a:ea typeface="+mn-ea"/>
          <a:cs typeface="+mn-cs"/>
        </a:defRPr>
      </a:lvl8pPr>
      <a:lvl9pPr marL="12253772" indent="-720810" algn="l" defTabSz="2883240" rtl="0" eaLnBrk="1" latinLnBrk="0" hangingPunct="1">
        <a:spcBef>
          <a:spcPct val="20000"/>
        </a:spcBef>
        <a:buFont typeface="Arial" pitchFamily="34" charset="0"/>
        <a:buChar char="•"/>
        <a:defRPr sz="6306" kern="1200">
          <a:solidFill>
            <a:schemeClr val="tx1"/>
          </a:solidFill>
          <a:latin typeface="+mn-lt"/>
          <a:ea typeface="+mn-ea"/>
          <a:cs typeface="+mn-cs"/>
        </a:defRPr>
      </a:lvl9pPr>
    </p:bodyStyle>
    <p:otherStyle>
      <a:defPPr>
        <a:defRPr lang="en-US"/>
      </a:defPPr>
      <a:lvl1pPr marL="0" algn="l" defTabSz="2883240" rtl="0" eaLnBrk="1" latinLnBrk="0" hangingPunct="1">
        <a:defRPr sz="5676" kern="1200">
          <a:solidFill>
            <a:schemeClr val="tx1"/>
          </a:solidFill>
          <a:latin typeface="+mn-lt"/>
          <a:ea typeface="+mn-ea"/>
          <a:cs typeface="+mn-cs"/>
        </a:defRPr>
      </a:lvl1pPr>
      <a:lvl2pPr marL="1441620" algn="l" defTabSz="2883240" rtl="0" eaLnBrk="1" latinLnBrk="0" hangingPunct="1">
        <a:defRPr sz="5676" kern="1200">
          <a:solidFill>
            <a:schemeClr val="tx1"/>
          </a:solidFill>
          <a:latin typeface="+mn-lt"/>
          <a:ea typeface="+mn-ea"/>
          <a:cs typeface="+mn-cs"/>
        </a:defRPr>
      </a:lvl2pPr>
      <a:lvl3pPr marL="2883240" algn="l" defTabSz="2883240" rtl="0" eaLnBrk="1" latinLnBrk="0" hangingPunct="1">
        <a:defRPr sz="5676" kern="1200">
          <a:solidFill>
            <a:schemeClr val="tx1"/>
          </a:solidFill>
          <a:latin typeface="+mn-lt"/>
          <a:ea typeface="+mn-ea"/>
          <a:cs typeface="+mn-cs"/>
        </a:defRPr>
      </a:lvl3pPr>
      <a:lvl4pPr marL="4324861" algn="l" defTabSz="2883240" rtl="0" eaLnBrk="1" latinLnBrk="0" hangingPunct="1">
        <a:defRPr sz="5676" kern="1200">
          <a:solidFill>
            <a:schemeClr val="tx1"/>
          </a:solidFill>
          <a:latin typeface="+mn-lt"/>
          <a:ea typeface="+mn-ea"/>
          <a:cs typeface="+mn-cs"/>
        </a:defRPr>
      </a:lvl4pPr>
      <a:lvl5pPr marL="5766481" algn="l" defTabSz="2883240" rtl="0" eaLnBrk="1" latinLnBrk="0" hangingPunct="1">
        <a:defRPr sz="5676" kern="1200">
          <a:solidFill>
            <a:schemeClr val="tx1"/>
          </a:solidFill>
          <a:latin typeface="+mn-lt"/>
          <a:ea typeface="+mn-ea"/>
          <a:cs typeface="+mn-cs"/>
        </a:defRPr>
      </a:lvl5pPr>
      <a:lvl6pPr marL="7208101" algn="l" defTabSz="2883240" rtl="0" eaLnBrk="1" latinLnBrk="0" hangingPunct="1">
        <a:defRPr sz="5676" kern="1200">
          <a:solidFill>
            <a:schemeClr val="tx1"/>
          </a:solidFill>
          <a:latin typeface="+mn-lt"/>
          <a:ea typeface="+mn-ea"/>
          <a:cs typeface="+mn-cs"/>
        </a:defRPr>
      </a:lvl6pPr>
      <a:lvl7pPr marL="8649721" algn="l" defTabSz="2883240" rtl="0" eaLnBrk="1" latinLnBrk="0" hangingPunct="1">
        <a:defRPr sz="5676" kern="1200">
          <a:solidFill>
            <a:schemeClr val="tx1"/>
          </a:solidFill>
          <a:latin typeface="+mn-lt"/>
          <a:ea typeface="+mn-ea"/>
          <a:cs typeface="+mn-cs"/>
        </a:defRPr>
      </a:lvl7pPr>
      <a:lvl8pPr marL="10091341" algn="l" defTabSz="2883240" rtl="0" eaLnBrk="1" latinLnBrk="0" hangingPunct="1">
        <a:defRPr sz="5676" kern="1200">
          <a:solidFill>
            <a:schemeClr val="tx1"/>
          </a:solidFill>
          <a:latin typeface="+mn-lt"/>
          <a:ea typeface="+mn-ea"/>
          <a:cs typeface="+mn-cs"/>
        </a:defRPr>
      </a:lvl8pPr>
      <a:lvl9pPr marL="11532961" algn="l" defTabSz="2883240" rtl="0" eaLnBrk="1" latinLnBrk="0" hangingPunct="1">
        <a:defRPr sz="567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599775" y="3472310"/>
            <a:ext cx="20162241" cy="2111474"/>
          </a:xfrm>
          <a:prstGeom prst="rect">
            <a:avLst/>
          </a:prstGeom>
          <a:noFill/>
          <a:ln w="9525">
            <a:noFill/>
            <a:miter lim="800000"/>
            <a:headEnd/>
            <a:tailEnd/>
          </a:ln>
          <a:effectLst/>
        </p:spPr>
        <p:txBody>
          <a:bodyPr lIns="95431" tIns="47717" rIns="95431" bIns="47717" anchor="ctr">
            <a:scene3d>
              <a:camera prst="orthographicFront"/>
              <a:lightRig rig="harsh" dir="t"/>
            </a:scene3d>
            <a:sp3d extrusionH="57150" prstMaterial="matte">
              <a:bevelT w="63500" h="12700" prst="angle"/>
              <a:contourClr>
                <a:schemeClr val="bg1">
                  <a:lumMod val="65000"/>
                </a:schemeClr>
              </a:contourClr>
            </a:sp3d>
          </a:bodyPr>
          <a:lstStyle/>
          <a:p>
            <a:pPr algn="ctr"/>
            <a:r>
              <a:rPr lang="en-US" sz="4400" b="1" dirty="0" smtClean="0"/>
              <a:t>A comprehensive investigation of bubble flow regime behavior for equipment optimization and pipeline design</a:t>
            </a:r>
          </a:p>
          <a:p>
            <a:pPr algn="ctr">
              <a:defRPr/>
            </a:pPr>
            <a:r>
              <a:rPr lang="en-US" sz="4400" b="1" dirty="0">
                <a:solidFill>
                  <a:schemeClr val="accent3"/>
                </a:solidFill>
                <a:effectLst>
                  <a:outerShdw blurRad="38100" dist="38100" dir="2700000" algn="tl">
                    <a:srgbClr val="000000">
                      <a:alpha val="43137"/>
                    </a:srgbClr>
                  </a:outerShdw>
                </a:effectLst>
                <a:latin typeface="+mj-lt"/>
              </a:rPr>
              <a:t> </a:t>
            </a:r>
          </a:p>
        </p:txBody>
      </p:sp>
      <p:sp>
        <p:nvSpPr>
          <p:cNvPr id="8" name="Text Box 200"/>
          <p:cNvSpPr txBox="1">
            <a:spLocks noChangeArrowheads="1"/>
          </p:cNvSpPr>
          <p:nvPr/>
        </p:nvSpPr>
        <p:spPr bwMode="auto">
          <a:xfrm>
            <a:off x="984250" y="7319963"/>
            <a:ext cx="5792788" cy="544512"/>
          </a:xfrm>
          <a:prstGeom prst="rect">
            <a:avLst/>
          </a:prstGeom>
          <a:solidFill>
            <a:srgbClr val="2C734C"/>
          </a:solidFill>
          <a:ln w="9525">
            <a:noFill/>
            <a:miter lim="800000"/>
            <a:headEnd/>
            <a:tailEnd/>
          </a:ln>
          <a:effectLst/>
        </p:spPr>
        <p:txBody>
          <a:bodyPr lIns="67254" tIns="33628" rIns="67254" bIns="33628">
            <a:spAutoFit/>
          </a:bodyPr>
          <a:lstStyle/>
          <a:p>
            <a:pPr defTabSz="672979" eaLnBrk="1" fontAlgn="auto" hangingPunct="1">
              <a:spcBef>
                <a:spcPts val="0"/>
              </a:spcBef>
              <a:spcAft>
                <a:spcPts val="0"/>
              </a:spcAft>
              <a:defRPr/>
            </a:pPr>
            <a:r>
              <a:rPr lang="en-US" sz="3100" b="1" dirty="0">
                <a:solidFill>
                  <a:schemeClr val="bg1"/>
                </a:solidFill>
                <a:latin typeface="Times New Roman" panose="02020603050405020304" pitchFamily="18" charset="0"/>
                <a:cs typeface="Times New Roman" panose="02020603050405020304" pitchFamily="18" charset="0"/>
              </a:rPr>
              <a:t>Abstract</a:t>
            </a:r>
            <a:endParaRPr lang="en-US" sz="31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054" name="Text Box 2011"/>
          <p:cNvSpPr txBox="1">
            <a:spLocks noChangeArrowheads="1"/>
          </p:cNvSpPr>
          <p:nvPr/>
        </p:nvSpPr>
        <p:spPr bwMode="auto">
          <a:xfrm>
            <a:off x="981075" y="8143875"/>
            <a:ext cx="5795963" cy="743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636" tIns="28318" rIns="56636" bIns="28318"/>
          <a:lstStyle>
            <a:lvl1pPr defTabSz="808038">
              <a:spcBef>
                <a:spcPct val="20000"/>
              </a:spcBef>
              <a:buFont typeface="Arial" pitchFamily="34" charset="0"/>
              <a:buChar char="•"/>
              <a:defRPr sz="10000">
                <a:solidFill>
                  <a:schemeClr val="tx1"/>
                </a:solidFill>
                <a:latin typeface="Times New Roman" pitchFamily="18" charset="0"/>
                <a:cs typeface="Arial" pitchFamily="34" charset="0"/>
              </a:defRPr>
            </a:lvl1pPr>
            <a:lvl2pPr marL="742950" indent="-285750" defTabSz="808038">
              <a:spcBef>
                <a:spcPct val="20000"/>
              </a:spcBef>
              <a:buFont typeface="Arial" pitchFamily="34" charset="0"/>
              <a:buChar char="–"/>
              <a:defRPr sz="8800">
                <a:solidFill>
                  <a:schemeClr val="tx1"/>
                </a:solidFill>
                <a:latin typeface="Times New Roman" pitchFamily="18" charset="0"/>
                <a:cs typeface="Arial" pitchFamily="34" charset="0"/>
              </a:defRPr>
            </a:lvl2pPr>
            <a:lvl3pPr marL="1143000" indent="-228600" defTabSz="808038">
              <a:spcBef>
                <a:spcPct val="20000"/>
              </a:spcBef>
              <a:buFont typeface="Arial" pitchFamily="34" charset="0"/>
              <a:buChar char="•"/>
              <a:defRPr sz="7500">
                <a:solidFill>
                  <a:schemeClr val="tx1"/>
                </a:solidFill>
                <a:latin typeface="Times New Roman" pitchFamily="18" charset="0"/>
                <a:cs typeface="Arial" pitchFamily="34" charset="0"/>
              </a:defRPr>
            </a:lvl3pPr>
            <a:lvl4pPr marL="1600200" indent="-228600" defTabSz="808038">
              <a:spcBef>
                <a:spcPct val="20000"/>
              </a:spcBef>
              <a:buFont typeface="Arial" pitchFamily="34" charset="0"/>
              <a:buChar char="–"/>
              <a:defRPr sz="6300">
                <a:solidFill>
                  <a:schemeClr val="tx1"/>
                </a:solidFill>
                <a:latin typeface="Times New Roman" pitchFamily="18" charset="0"/>
                <a:cs typeface="Arial" pitchFamily="34" charset="0"/>
              </a:defRPr>
            </a:lvl4pPr>
            <a:lvl5pPr marL="2057400" indent="-228600" defTabSz="808038">
              <a:spcBef>
                <a:spcPct val="20000"/>
              </a:spcBef>
              <a:buFont typeface="Arial" pitchFamily="34" charset="0"/>
              <a:buChar char="»"/>
              <a:defRPr sz="6300">
                <a:solidFill>
                  <a:schemeClr val="tx1"/>
                </a:solidFill>
                <a:latin typeface="Times New Roman" pitchFamily="18" charset="0"/>
                <a:cs typeface="Arial" pitchFamily="34" charset="0"/>
              </a:defRPr>
            </a:lvl5pPr>
            <a:lvl6pPr marL="2514600" indent="-228600" algn="l" defTabSz="808038" rtl="0" eaLnBrk="0" fontAlgn="base" hangingPunct="0">
              <a:spcBef>
                <a:spcPct val="20000"/>
              </a:spcBef>
              <a:spcAft>
                <a:spcPct val="0"/>
              </a:spcAft>
              <a:buFont typeface="Arial" pitchFamily="34" charset="0"/>
              <a:buChar char="»"/>
              <a:defRPr sz="6300">
                <a:solidFill>
                  <a:schemeClr val="tx1"/>
                </a:solidFill>
                <a:latin typeface="Times New Roman" pitchFamily="18" charset="0"/>
                <a:cs typeface="Arial" pitchFamily="34" charset="0"/>
              </a:defRPr>
            </a:lvl6pPr>
            <a:lvl7pPr marL="2971800" indent="-228600" algn="l" defTabSz="808038" rtl="0" eaLnBrk="0" fontAlgn="base" hangingPunct="0">
              <a:spcBef>
                <a:spcPct val="20000"/>
              </a:spcBef>
              <a:spcAft>
                <a:spcPct val="0"/>
              </a:spcAft>
              <a:buFont typeface="Arial" pitchFamily="34" charset="0"/>
              <a:buChar char="»"/>
              <a:defRPr sz="6300">
                <a:solidFill>
                  <a:schemeClr val="tx1"/>
                </a:solidFill>
                <a:latin typeface="Times New Roman" pitchFamily="18" charset="0"/>
                <a:cs typeface="Arial" pitchFamily="34" charset="0"/>
              </a:defRPr>
            </a:lvl7pPr>
            <a:lvl8pPr marL="3429000" indent="-228600" algn="l" defTabSz="808038" rtl="0" eaLnBrk="0" fontAlgn="base" hangingPunct="0">
              <a:spcBef>
                <a:spcPct val="20000"/>
              </a:spcBef>
              <a:spcAft>
                <a:spcPct val="0"/>
              </a:spcAft>
              <a:buFont typeface="Arial" pitchFamily="34" charset="0"/>
              <a:buChar char="»"/>
              <a:defRPr sz="6300">
                <a:solidFill>
                  <a:schemeClr val="tx1"/>
                </a:solidFill>
                <a:latin typeface="Times New Roman" pitchFamily="18" charset="0"/>
                <a:cs typeface="Arial" pitchFamily="34" charset="0"/>
              </a:defRPr>
            </a:lvl8pPr>
            <a:lvl9pPr marL="3886200" indent="-228600" algn="l" defTabSz="808038" rtl="0" eaLnBrk="0" fontAlgn="base" hangingPunct="0">
              <a:spcBef>
                <a:spcPct val="20000"/>
              </a:spcBef>
              <a:spcAft>
                <a:spcPct val="0"/>
              </a:spcAft>
              <a:buFont typeface="Arial" pitchFamily="34" charset="0"/>
              <a:buChar char="»"/>
              <a:defRPr sz="6300">
                <a:solidFill>
                  <a:schemeClr val="tx1"/>
                </a:solidFill>
                <a:latin typeface="Times New Roman" pitchFamily="18" charset="0"/>
                <a:cs typeface="Arial" pitchFamily="34" charset="0"/>
              </a:defRPr>
            </a:lvl9pPr>
          </a:lstStyle>
          <a:p>
            <a:pPr algn="just" eaLnBrk="1" hangingPunct="1">
              <a:spcBef>
                <a:spcPct val="0"/>
              </a:spcBef>
              <a:spcAft>
                <a:spcPts val="1263"/>
              </a:spcAft>
              <a:buNone/>
            </a:pPr>
            <a:r>
              <a:rPr lang="en-US" altLang="fa-IR" sz="1800" dirty="0" smtClean="0"/>
              <a:t>Bubbly flow is one of the types of gas-liquid two-phase flow regimes in which the gas phase is dispersed in the liquid phase in the form of small bubbles. This type of flow is usually observed at low gas velocities and high liquid velocities and can play an important role in the oil and gas industry. In bubbly flow, gas bubbles tend to accumulate at the top of the tube due to their lower density compared to liquid. This non-uniform distribution of the gas phase in the liquid can affect flow parameters such as pressure drop and mass transfer. Accurate knowledge of the bubbling flow regime and its influencing factors, such as the volume ratio of gas to liquid, fluid velocity and their physical properties, for the design and optimal operation of industrial equipment such as bubble reactors and heat exchangers that use this type of flow. Experimental studies and numerical modeling in this field have led to significant progress in understanding and predicting the behavior of bubbly flow. These developments can help improve the design and efficiency of this industrial equipment. The aim of this research is to provide a comprehensive understanding of the factors affecting the transfer of the bubbly flow regime, to investigate its various applications in different fields and to propose detection methods. By doing this, a new perspective for designing, operating and optimizing the safety and efficiency of pipeline systems will be realized.</a:t>
            </a:r>
            <a:endParaRPr lang="en-US" altLang="fa-IR" sz="1800" dirty="0"/>
          </a:p>
          <a:p>
            <a:pPr algn="just" eaLnBrk="1" hangingPunct="1">
              <a:spcBef>
                <a:spcPct val="0"/>
              </a:spcBef>
              <a:spcAft>
                <a:spcPts val="1263"/>
              </a:spcAft>
              <a:buFont typeface="Arial" pitchFamily="34" charset="0"/>
              <a:buNone/>
            </a:pPr>
            <a:endParaRPr lang="en-US" altLang="en-US" sz="1800" dirty="0">
              <a:cs typeface="Times New Roman" pitchFamily="18" charset="0"/>
            </a:endParaRPr>
          </a:p>
        </p:txBody>
      </p:sp>
      <p:sp>
        <p:nvSpPr>
          <p:cNvPr id="10" name="Text Box 200"/>
          <p:cNvSpPr txBox="1">
            <a:spLocks noChangeArrowheads="1"/>
          </p:cNvSpPr>
          <p:nvPr/>
        </p:nvSpPr>
        <p:spPr bwMode="auto">
          <a:xfrm>
            <a:off x="995363" y="15301913"/>
            <a:ext cx="5792787" cy="546100"/>
          </a:xfrm>
          <a:prstGeom prst="rect">
            <a:avLst/>
          </a:prstGeom>
          <a:solidFill>
            <a:srgbClr val="2C734C"/>
          </a:solidFill>
          <a:ln w="9525">
            <a:noFill/>
            <a:miter lim="800000"/>
            <a:headEnd/>
            <a:tailEnd/>
          </a:ln>
          <a:effectLst/>
        </p:spPr>
        <p:txBody>
          <a:bodyPr lIns="67254" tIns="33628" rIns="67254" bIns="33628">
            <a:spAutoFit/>
          </a:bodyPr>
          <a:lstStyle/>
          <a:p>
            <a:pPr defTabSz="672979" eaLnBrk="1" fontAlgn="auto" hangingPunct="1">
              <a:spcBef>
                <a:spcPts val="0"/>
              </a:spcBef>
              <a:spcAft>
                <a:spcPts val="0"/>
              </a:spcAft>
              <a:defRPr/>
            </a:pPr>
            <a:r>
              <a:rPr lang="en-US" sz="3100" b="1" dirty="0">
                <a:solidFill>
                  <a:schemeClr val="bg1"/>
                </a:solidFill>
                <a:latin typeface="Times New Roman" panose="02020603050405020304" pitchFamily="18" charset="0"/>
                <a:cs typeface="Times New Roman" panose="02020603050405020304" pitchFamily="18" charset="0"/>
              </a:rPr>
              <a:t>Introduction</a:t>
            </a:r>
            <a:endParaRPr lang="en-US" sz="31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056" name="Text Box 2011"/>
          <p:cNvSpPr txBox="1">
            <a:spLocks noChangeArrowheads="1"/>
          </p:cNvSpPr>
          <p:nvPr/>
        </p:nvSpPr>
        <p:spPr bwMode="auto">
          <a:xfrm>
            <a:off x="992188" y="16127413"/>
            <a:ext cx="5795962" cy="129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636" tIns="28318" rIns="56636" bIns="28318"/>
          <a:lstStyle>
            <a:lvl1pPr defTabSz="808038">
              <a:spcBef>
                <a:spcPct val="20000"/>
              </a:spcBef>
              <a:buFont typeface="Arial" pitchFamily="34" charset="0"/>
              <a:buChar char="•"/>
              <a:defRPr sz="10000">
                <a:solidFill>
                  <a:schemeClr val="tx1"/>
                </a:solidFill>
                <a:latin typeface="Times New Roman" pitchFamily="18" charset="0"/>
                <a:cs typeface="Arial" pitchFamily="34" charset="0"/>
              </a:defRPr>
            </a:lvl1pPr>
            <a:lvl2pPr marL="742950" indent="-285750" defTabSz="808038">
              <a:spcBef>
                <a:spcPct val="20000"/>
              </a:spcBef>
              <a:buFont typeface="Arial" pitchFamily="34" charset="0"/>
              <a:buChar char="–"/>
              <a:defRPr sz="8800">
                <a:solidFill>
                  <a:schemeClr val="tx1"/>
                </a:solidFill>
                <a:latin typeface="Times New Roman" pitchFamily="18" charset="0"/>
                <a:cs typeface="Arial" pitchFamily="34" charset="0"/>
              </a:defRPr>
            </a:lvl2pPr>
            <a:lvl3pPr marL="1143000" indent="-228600" defTabSz="808038">
              <a:spcBef>
                <a:spcPct val="20000"/>
              </a:spcBef>
              <a:buFont typeface="Arial" pitchFamily="34" charset="0"/>
              <a:buChar char="•"/>
              <a:defRPr sz="7500">
                <a:solidFill>
                  <a:schemeClr val="tx1"/>
                </a:solidFill>
                <a:latin typeface="Times New Roman" pitchFamily="18" charset="0"/>
                <a:cs typeface="Arial" pitchFamily="34" charset="0"/>
              </a:defRPr>
            </a:lvl3pPr>
            <a:lvl4pPr marL="1600200" indent="-228600" defTabSz="808038">
              <a:spcBef>
                <a:spcPct val="20000"/>
              </a:spcBef>
              <a:buFont typeface="Arial" pitchFamily="34" charset="0"/>
              <a:buChar char="–"/>
              <a:defRPr sz="6300">
                <a:solidFill>
                  <a:schemeClr val="tx1"/>
                </a:solidFill>
                <a:latin typeface="Times New Roman" pitchFamily="18" charset="0"/>
                <a:cs typeface="Arial" pitchFamily="34" charset="0"/>
              </a:defRPr>
            </a:lvl4pPr>
            <a:lvl5pPr marL="2057400" indent="-228600" defTabSz="808038">
              <a:spcBef>
                <a:spcPct val="20000"/>
              </a:spcBef>
              <a:buFont typeface="Arial" pitchFamily="34" charset="0"/>
              <a:buChar char="»"/>
              <a:defRPr sz="6300">
                <a:solidFill>
                  <a:schemeClr val="tx1"/>
                </a:solidFill>
                <a:latin typeface="Times New Roman" pitchFamily="18" charset="0"/>
                <a:cs typeface="Arial" pitchFamily="34" charset="0"/>
              </a:defRPr>
            </a:lvl5pPr>
            <a:lvl6pPr marL="2514600" indent="-228600" algn="l" defTabSz="808038" rtl="0" eaLnBrk="0" fontAlgn="base" hangingPunct="0">
              <a:spcBef>
                <a:spcPct val="20000"/>
              </a:spcBef>
              <a:spcAft>
                <a:spcPct val="0"/>
              </a:spcAft>
              <a:buFont typeface="Arial" pitchFamily="34" charset="0"/>
              <a:buChar char="»"/>
              <a:defRPr sz="6300">
                <a:solidFill>
                  <a:schemeClr val="tx1"/>
                </a:solidFill>
                <a:latin typeface="Times New Roman" pitchFamily="18" charset="0"/>
                <a:cs typeface="Arial" pitchFamily="34" charset="0"/>
              </a:defRPr>
            </a:lvl6pPr>
            <a:lvl7pPr marL="2971800" indent="-228600" algn="l" defTabSz="808038" rtl="0" eaLnBrk="0" fontAlgn="base" hangingPunct="0">
              <a:spcBef>
                <a:spcPct val="20000"/>
              </a:spcBef>
              <a:spcAft>
                <a:spcPct val="0"/>
              </a:spcAft>
              <a:buFont typeface="Arial" pitchFamily="34" charset="0"/>
              <a:buChar char="»"/>
              <a:defRPr sz="6300">
                <a:solidFill>
                  <a:schemeClr val="tx1"/>
                </a:solidFill>
                <a:latin typeface="Times New Roman" pitchFamily="18" charset="0"/>
                <a:cs typeface="Arial" pitchFamily="34" charset="0"/>
              </a:defRPr>
            </a:lvl7pPr>
            <a:lvl8pPr marL="3429000" indent="-228600" algn="l" defTabSz="808038" rtl="0" eaLnBrk="0" fontAlgn="base" hangingPunct="0">
              <a:spcBef>
                <a:spcPct val="20000"/>
              </a:spcBef>
              <a:spcAft>
                <a:spcPct val="0"/>
              </a:spcAft>
              <a:buFont typeface="Arial" pitchFamily="34" charset="0"/>
              <a:buChar char="»"/>
              <a:defRPr sz="6300">
                <a:solidFill>
                  <a:schemeClr val="tx1"/>
                </a:solidFill>
                <a:latin typeface="Times New Roman" pitchFamily="18" charset="0"/>
                <a:cs typeface="Arial" pitchFamily="34" charset="0"/>
              </a:defRPr>
            </a:lvl8pPr>
            <a:lvl9pPr marL="3886200" indent="-228600" algn="l" defTabSz="808038" rtl="0" eaLnBrk="0" fontAlgn="base" hangingPunct="0">
              <a:spcBef>
                <a:spcPct val="20000"/>
              </a:spcBef>
              <a:spcAft>
                <a:spcPct val="0"/>
              </a:spcAft>
              <a:buFont typeface="Arial" pitchFamily="34" charset="0"/>
              <a:buChar char="»"/>
              <a:defRPr sz="6300">
                <a:solidFill>
                  <a:schemeClr val="tx1"/>
                </a:solidFill>
                <a:latin typeface="Times New Roman" pitchFamily="18" charset="0"/>
                <a:cs typeface="Arial" pitchFamily="34" charset="0"/>
              </a:defRPr>
            </a:lvl9pPr>
          </a:lstStyle>
          <a:p>
            <a:pPr algn="just"/>
            <a:r>
              <a:rPr lang="en-US" altLang="fa-IR" sz="1800" dirty="0" smtClean="0"/>
              <a:t>The term two-phase fluid is used to describe a mixed gas-liquid, gas-solid, liquid-liquid or liquid-solid flow, among which the gas-liquid flow is more complex than the others due to the deformability and compressibility of the phases. It is wet. Normally, two-phase fluids are classified by using the terms flow pattern and flow regime. A flow pattern represents the visible distribution or structure of phases. On the other hand, a flow regime expresses how phase distributions affect the physical nature of the system. In other words, different flow patterns express a visible difference in the phase structure, which does not mean the need for a new model. Predictions of horizontal flow patterns are more difficult than vertical flow. In horizontal flow, the reason for the separation of phases is the difference in density, which causes the formation of a layered flow in the pipe and the heavier phase (liquid) tends to settle at the bottom of the pipe. (</a:t>
            </a:r>
            <a:r>
              <a:rPr lang="en-US" altLang="fa-IR" sz="1800" dirty="0" err="1" smtClean="0"/>
              <a:t>Pahlavanzadeh</a:t>
            </a:r>
            <a:r>
              <a:rPr lang="en-US" altLang="fa-IR" sz="1800" dirty="0" smtClean="0"/>
              <a:t> et al., 2011). The simultaneous flow of gas and liquid inside the channel takes place with different patterns, depending on the geometric shape of the two-phase common surface. Among these, one of the most probable patterns is the flow regime of Taylor bubbles. Due to its intermittent and unstable nature, this regime is one of the most complex two-phase flow patterns and its characteristic feature is the movement of large and elongated bubbles from the gas phase in the continuous medium of the liquid phase. This regime, which is also known as plug regime, is seen in many industries such as chemical plants, bioreactors and nuclear power plants. In processes that are associated with heat transfer, the presence of Taylor bubbles causes significant changes in the heat transfer coefficient inside the channel and causes thermal shocks to the pipe wall. This case is considered as one of the main factors of burning boiler tubes in power plants. In addition, the movement of Taylor bubbles creates severe fluctuations in the pressure profile inside the channel and causes the corrosion processes to intensify (Ansari et al., 2015). This flow includes several characteristic length scales, ranging from the bubble diameter (microscale) to the overall structure of the flow (macroscale). As many researchers have reported, the injection of air bubbles changes the structure of the flow, and the multi-scale structure of the bubble flow plays an important role in modulating the flow. Even in micro-scale phenomena, we face a multi-scale problem due to the contaminant behavior on the bubble surface. The behavior of a rising bubble in industrial applications is quite different from the behavior of a bubble in a pure liquid system. In other words, very small amounts of the pollutant dissolved in the liquid will dramatically change the behavior of the bubble [2, 1].</a:t>
            </a:r>
            <a:r>
              <a:rPr lang="en-US" altLang="fa-IR" sz="1800" dirty="0"/>
              <a:t> </a:t>
            </a:r>
          </a:p>
          <a:p>
            <a:pPr algn="just"/>
            <a:endParaRPr lang="en-US" altLang="fa-IR" sz="1800" dirty="0"/>
          </a:p>
        </p:txBody>
      </p:sp>
      <p:sp>
        <p:nvSpPr>
          <p:cNvPr id="14" name="Text Box 200"/>
          <p:cNvSpPr txBox="1">
            <a:spLocks noChangeArrowheads="1"/>
          </p:cNvSpPr>
          <p:nvPr/>
        </p:nvSpPr>
        <p:spPr bwMode="auto">
          <a:xfrm>
            <a:off x="7796213" y="7291388"/>
            <a:ext cx="5791200" cy="544512"/>
          </a:xfrm>
          <a:prstGeom prst="rect">
            <a:avLst/>
          </a:prstGeom>
          <a:solidFill>
            <a:srgbClr val="2C734C"/>
          </a:solidFill>
          <a:ln w="9525">
            <a:noFill/>
            <a:miter lim="800000"/>
            <a:headEnd/>
            <a:tailEnd/>
          </a:ln>
          <a:effectLst/>
        </p:spPr>
        <p:txBody>
          <a:bodyPr lIns="67254" tIns="33628" rIns="67254" bIns="33628">
            <a:spAutoFit/>
          </a:bodyPr>
          <a:lstStyle/>
          <a:p>
            <a:pPr defTabSz="672979" eaLnBrk="1" fontAlgn="auto" hangingPunct="1">
              <a:spcBef>
                <a:spcPts val="0"/>
              </a:spcBef>
              <a:spcAft>
                <a:spcPts val="0"/>
              </a:spcAft>
              <a:defRPr/>
            </a:pPr>
            <a:r>
              <a:rPr lang="en-US" sz="3100" b="1" dirty="0">
                <a:solidFill>
                  <a:schemeClr val="bg1"/>
                </a:solidFill>
                <a:latin typeface="Times New Roman" panose="02020603050405020304" pitchFamily="18" charset="0"/>
                <a:cs typeface="Times New Roman" panose="02020603050405020304" pitchFamily="18" charset="0"/>
              </a:rPr>
              <a:t>Results and Discussion</a:t>
            </a:r>
            <a:endParaRPr lang="en-US" sz="31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058" name="Text Box 2011"/>
          <p:cNvSpPr txBox="1">
            <a:spLocks noChangeArrowheads="1"/>
          </p:cNvSpPr>
          <p:nvPr/>
        </p:nvSpPr>
        <p:spPr bwMode="auto">
          <a:xfrm>
            <a:off x="7796213" y="8143875"/>
            <a:ext cx="5795962" cy="682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636" tIns="28318" rIns="56636" bIns="28318"/>
          <a:lstStyle>
            <a:lvl1pPr defTabSz="808038">
              <a:spcBef>
                <a:spcPct val="20000"/>
              </a:spcBef>
              <a:buFont typeface="Arial" pitchFamily="34" charset="0"/>
              <a:buChar char="•"/>
              <a:defRPr sz="10000">
                <a:solidFill>
                  <a:schemeClr val="tx1"/>
                </a:solidFill>
                <a:latin typeface="Times New Roman" pitchFamily="18" charset="0"/>
                <a:cs typeface="Arial" pitchFamily="34" charset="0"/>
              </a:defRPr>
            </a:lvl1pPr>
            <a:lvl2pPr marL="742950" indent="-285750" defTabSz="808038">
              <a:spcBef>
                <a:spcPct val="20000"/>
              </a:spcBef>
              <a:buFont typeface="Arial" pitchFamily="34" charset="0"/>
              <a:buChar char="–"/>
              <a:defRPr sz="8800">
                <a:solidFill>
                  <a:schemeClr val="tx1"/>
                </a:solidFill>
                <a:latin typeface="Times New Roman" pitchFamily="18" charset="0"/>
                <a:cs typeface="Arial" pitchFamily="34" charset="0"/>
              </a:defRPr>
            </a:lvl2pPr>
            <a:lvl3pPr marL="1143000" indent="-228600" defTabSz="808038">
              <a:spcBef>
                <a:spcPct val="20000"/>
              </a:spcBef>
              <a:buFont typeface="Arial" pitchFamily="34" charset="0"/>
              <a:buChar char="•"/>
              <a:defRPr sz="7500">
                <a:solidFill>
                  <a:schemeClr val="tx1"/>
                </a:solidFill>
                <a:latin typeface="Times New Roman" pitchFamily="18" charset="0"/>
                <a:cs typeface="Arial" pitchFamily="34" charset="0"/>
              </a:defRPr>
            </a:lvl3pPr>
            <a:lvl4pPr marL="1600200" indent="-228600" defTabSz="808038">
              <a:spcBef>
                <a:spcPct val="20000"/>
              </a:spcBef>
              <a:buFont typeface="Arial" pitchFamily="34" charset="0"/>
              <a:buChar char="–"/>
              <a:defRPr sz="6300">
                <a:solidFill>
                  <a:schemeClr val="tx1"/>
                </a:solidFill>
                <a:latin typeface="Times New Roman" pitchFamily="18" charset="0"/>
                <a:cs typeface="Arial" pitchFamily="34" charset="0"/>
              </a:defRPr>
            </a:lvl4pPr>
            <a:lvl5pPr marL="2057400" indent="-228600" defTabSz="808038">
              <a:spcBef>
                <a:spcPct val="20000"/>
              </a:spcBef>
              <a:buFont typeface="Arial" pitchFamily="34" charset="0"/>
              <a:buChar char="»"/>
              <a:defRPr sz="6300">
                <a:solidFill>
                  <a:schemeClr val="tx1"/>
                </a:solidFill>
                <a:latin typeface="Times New Roman" pitchFamily="18" charset="0"/>
                <a:cs typeface="Arial" pitchFamily="34" charset="0"/>
              </a:defRPr>
            </a:lvl5pPr>
            <a:lvl6pPr marL="2514600" indent="-228600" algn="l" defTabSz="808038" rtl="0" eaLnBrk="0" fontAlgn="base" hangingPunct="0">
              <a:spcBef>
                <a:spcPct val="20000"/>
              </a:spcBef>
              <a:spcAft>
                <a:spcPct val="0"/>
              </a:spcAft>
              <a:buFont typeface="Arial" pitchFamily="34" charset="0"/>
              <a:buChar char="»"/>
              <a:defRPr sz="6300">
                <a:solidFill>
                  <a:schemeClr val="tx1"/>
                </a:solidFill>
                <a:latin typeface="Times New Roman" pitchFamily="18" charset="0"/>
                <a:cs typeface="Arial" pitchFamily="34" charset="0"/>
              </a:defRPr>
            </a:lvl6pPr>
            <a:lvl7pPr marL="2971800" indent="-228600" algn="l" defTabSz="808038" rtl="0" eaLnBrk="0" fontAlgn="base" hangingPunct="0">
              <a:spcBef>
                <a:spcPct val="20000"/>
              </a:spcBef>
              <a:spcAft>
                <a:spcPct val="0"/>
              </a:spcAft>
              <a:buFont typeface="Arial" pitchFamily="34" charset="0"/>
              <a:buChar char="»"/>
              <a:defRPr sz="6300">
                <a:solidFill>
                  <a:schemeClr val="tx1"/>
                </a:solidFill>
                <a:latin typeface="Times New Roman" pitchFamily="18" charset="0"/>
                <a:cs typeface="Arial" pitchFamily="34" charset="0"/>
              </a:defRPr>
            </a:lvl7pPr>
            <a:lvl8pPr marL="3429000" indent="-228600" algn="l" defTabSz="808038" rtl="0" eaLnBrk="0" fontAlgn="base" hangingPunct="0">
              <a:spcBef>
                <a:spcPct val="20000"/>
              </a:spcBef>
              <a:spcAft>
                <a:spcPct val="0"/>
              </a:spcAft>
              <a:buFont typeface="Arial" pitchFamily="34" charset="0"/>
              <a:buChar char="»"/>
              <a:defRPr sz="6300">
                <a:solidFill>
                  <a:schemeClr val="tx1"/>
                </a:solidFill>
                <a:latin typeface="Times New Roman" pitchFamily="18" charset="0"/>
                <a:cs typeface="Arial" pitchFamily="34" charset="0"/>
              </a:defRPr>
            </a:lvl8pPr>
            <a:lvl9pPr marL="3886200" indent="-228600" algn="l" defTabSz="808038" rtl="0" eaLnBrk="0" fontAlgn="base" hangingPunct="0">
              <a:spcBef>
                <a:spcPct val="20000"/>
              </a:spcBef>
              <a:spcAft>
                <a:spcPct val="0"/>
              </a:spcAft>
              <a:buFont typeface="Arial" pitchFamily="34" charset="0"/>
              <a:buChar char="»"/>
              <a:defRPr sz="6300">
                <a:solidFill>
                  <a:schemeClr val="tx1"/>
                </a:solidFill>
                <a:latin typeface="Times New Roman" pitchFamily="18" charset="0"/>
                <a:cs typeface="Arial" pitchFamily="34" charset="0"/>
              </a:defRPr>
            </a:lvl9pPr>
          </a:lstStyle>
          <a:p>
            <a:pPr algn="just"/>
            <a:r>
              <a:rPr lang="en-US" altLang="fa-IR" sz="1800" dirty="0" smtClean="0"/>
              <a:t>In bubbly flow, the gas or vapor phase is dispersed inside the continuous liquid phase in the form of bubbles. In one part of the tube, the bubbles may be very small and spherical, and in the other part, they are large and elongated (spherical head and flat tail). This state occurs when the flow rate of the gas phase is very low compared to the liquid. In this type of pipelines, bubbles move upwards due to gravity. The size of the bubbles usually depends on the speed of the gas phase and the liquid phase, the physical properties of the fluids and the diameter of the pipe, and the size of the bubbles increases with the increase of the speed of the gas phase. Also, in general, the speed of the bubbles is lower than the speed of the liquid phase, and the frequency of bubbles increases with the increase of the speed of the gas phase. In addition, bubbles in vertical pipelines tend to be uniformly distributed in the cross section of the pipe. Different types of bubbly flow formation may occur in vertical pipelines. One of the types of these flows is the formation of bubble flow with small bubbles. In this type of flow, the bubbles move up separately and without connecting to each other. Figure 1 shows an example of the formation of this type of flow in vertical pipelines [4].</a:t>
            </a:r>
            <a:r>
              <a:rPr lang="en-US" altLang="fa-IR" sz="1800" dirty="0"/>
              <a:t> </a:t>
            </a:r>
          </a:p>
          <a:p>
            <a:pPr algn="just" eaLnBrk="1" hangingPunct="1">
              <a:spcBef>
                <a:spcPct val="0"/>
              </a:spcBef>
              <a:spcAft>
                <a:spcPts val="1263"/>
              </a:spcAft>
              <a:buFont typeface="Arial" pitchFamily="34" charset="0"/>
              <a:buNone/>
            </a:pPr>
            <a:endParaRPr lang="en-US" altLang="en-US" sz="1800" dirty="0">
              <a:cs typeface="Times New Roman" pitchFamily="18" charset="0"/>
            </a:endParaRPr>
          </a:p>
        </p:txBody>
      </p:sp>
      <p:sp>
        <p:nvSpPr>
          <p:cNvPr id="2059" name="Text Box 2011"/>
          <p:cNvSpPr txBox="1">
            <a:spLocks noChangeArrowheads="1"/>
          </p:cNvSpPr>
          <p:nvPr/>
        </p:nvSpPr>
        <p:spPr bwMode="auto">
          <a:xfrm>
            <a:off x="14603413" y="7291388"/>
            <a:ext cx="5795962" cy="1087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636" tIns="28318" rIns="56636" bIns="28318"/>
          <a:lstStyle>
            <a:lvl1pPr defTabSz="808038">
              <a:spcBef>
                <a:spcPct val="20000"/>
              </a:spcBef>
              <a:buFont typeface="Arial" pitchFamily="34" charset="0"/>
              <a:buChar char="•"/>
              <a:defRPr sz="10000">
                <a:solidFill>
                  <a:schemeClr val="tx1"/>
                </a:solidFill>
                <a:latin typeface="Times New Roman" pitchFamily="18" charset="0"/>
                <a:cs typeface="Arial" pitchFamily="34" charset="0"/>
              </a:defRPr>
            </a:lvl1pPr>
            <a:lvl2pPr marL="742950" indent="-285750" defTabSz="808038">
              <a:spcBef>
                <a:spcPct val="20000"/>
              </a:spcBef>
              <a:buFont typeface="Arial" pitchFamily="34" charset="0"/>
              <a:buChar char="–"/>
              <a:defRPr sz="8800">
                <a:solidFill>
                  <a:schemeClr val="tx1"/>
                </a:solidFill>
                <a:latin typeface="Times New Roman" pitchFamily="18" charset="0"/>
                <a:cs typeface="Arial" pitchFamily="34" charset="0"/>
              </a:defRPr>
            </a:lvl2pPr>
            <a:lvl3pPr marL="1143000" indent="-228600" defTabSz="808038">
              <a:spcBef>
                <a:spcPct val="20000"/>
              </a:spcBef>
              <a:buFont typeface="Arial" pitchFamily="34" charset="0"/>
              <a:buChar char="•"/>
              <a:defRPr sz="7500">
                <a:solidFill>
                  <a:schemeClr val="tx1"/>
                </a:solidFill>
                <a:latin typeface="Times New Roman" pitchFamily="18" charset="0"/>
                <a:cs typeface="Arial" pitchFamily="34" charset="0"/>
              </a:defRPr>
            </a:lvl3pPr>
            <a:lvl4pPr marL="1600200" indent="-228600" defTabSz="808038">
              <a:spcBef>
                <a:spcPct val="20000"/>
              </a:spcBef>
              <a:buFont typeface="Arial" pitchFamily="34" charset="0"/>
              <a:buChar char="–"/>
              <a:defRPr sz="6300">
                <a:solidFill>
                  <a:schemeClr val="tx1"/>
                </a:solidFill>
                <a:latin typeface="Times New Roman" pitchFamily="18" charset="0"/>
                <a:cs typeface="Arial" pitchFamily="34" charset="0"/>
              </a:defRPr>
            </a:lvl4pPr>
            <a:lvl5pPr marL="2057400" indent="-228600" defTabSz="808038">
              <a:spcBef>
                <a:spcPct val="20000"/>
              </a:spcBef>
              <a:buFont typeface="Arial" pitchFamily="34" charset="0"/>
              <a:buChar char="»"/>
              <a:defRPr sz="6300">
                <a:solidFill>
                  <a:schemeClr val="tx1"/>
                </a:solidFill>
                <a:latin typeface="Times New Roman" pitchFamily="18" charset="0"/>
                <a:cs typeface="Arial" pitchFamily="34" charset="0"/>
              </a:defRPr>
            </a:lvl5pPr>
            <a:lvl6pPr marL="2514600" indent="-228600" algn="l" defTabSz="808038" rtl="0" eaLnBrk="0" fontAlgn="base" hangingPunct="0">
              <a:spcBef>
                <a:spcPct val="20000"/>
              </a:spcBef>
              <a:spcAft>
                <a:spcPct val="0"/>
              </a:spcAft>
              <a:buFont typeface="Arial" pitchFamily="34" charset="0"/>
              <a:buChar char="»"/>
              <a:defRPr sz="6300">
                <a:solidFill>
                  <a:schemeClr val="tx1"/>
                </a:solidFill>
                <a:latin typeface="Times New Roman" pitchFamily="18" charset="0"/>
                <a:cs typeface="Arial" pitchFamily="34" charset="0"/>
              </a:defRPr>
            </a:lvl6pPr>
            <a:lvl7pPr marL="2971800" indent="-228600" algn="l" defTabSz="808038" rtl="0" eaLnBrk="0" fontAlgn="base" hangingPunct="0">
              <a:spcBef>
                <a:spcPct val="20000"/>
              </a:spcBef>
              <a:spcAft>
                <a:spcPct val="0"/>
              </a:spcAft>
              <a:buFont typeface="Arial" pitchFamily="34" charset="0"/>
              <a:buChar char="»"/>
              <a:defRPr sz="6300">
                <a:solidFill>
                  <a:schemeClr val="tx1"/>
                </a:solidFill>
                <a:latin typeface="Times New Roman" pitchFamily="18" charset="0"/>
                <a:cs typeface="Arial" pitchFamily="34" charset="0"/>
              </a:defRPr>
            </a:lvl7pPr>
            <a:lvl8pPr marL="3429000" indent="-228600" algn="l" defTabSz="808038" rtl="0" eaLnBrk="0" fontAlgn="base" hangingPunct="0">
              <a:spcBef>
                <a:spcPct val="20000"/>
              </a:spcBef>
              <a:spcAft>
                <a:spcPct val="0"/>
              </a:spcAft>
              <a:buFont typeface="Arial" pitchFamily="34" charset="0"/>
              <a:buChar char="»"/>
              <a:defRPr sz="6300">
                <a:solidFill>
                  <a:schemeClr val="tx1"/>
                </a:solidFill>
                <a:latin typeface="Times New Roman" pitchFamily="18" charset="0"/>
                <a:cs typeface="Arial" pitchFamily="34" charset="0"/>
              </a:defRPr>
            </a:lvl8pPr>
            <a:lvl9pPr marL="3886200" indent="-228600" algn="l" defTabSz="808038" rtl="0" eaLnBrk="0" fontAlgn="base" hangingPunct="0">
              <a:spcBef>
                <a:spcPct val="20000"/>
              </a:spcBef>
              <a:spcAft>
                <a:spcPct val="0"/>
              </a:spcAft>
              <a:buFont typeface="Arial" pitchFamily="34" charset="0"/>
              <a:buChar char="»"/>
              <a:defRPr sz="6300">
                <a:solidFill>
                  <a:schemeClr val="tx1"/>
                </a:solidFill>
                <a:latin typeface="Times New Roman" pitchFamily="18" charset="0"/>
                <a:cs typeface="Arial" pitchFamily="34" charset="0"/>
              </a:defRPr>
            </a:lvl9pPr>
          </a:lstStyle>
          <a:p>
            <a:pPr algn="just" eaLnBrk="1" hangingPunct="1">
              <a:spcBef>
                <a:spcPct val="0"/>
              </a:spcBef>
              <a:spcAft>
                <a:spcPts val="1263"/>
              </a:spcAft>
              <a:buNone/>
            </a:pPr>
            <a:r>
              <a:rPr lang="en-US" altLang="fa-IR" sz="1800" dirty="0" smtClean="0"/>
              <a:t>In the horizontal pattern mode, the flow is similar to the vertical mode except that the bubbles flow mostly in the upper half of the tube. In horizontal pipelines, in cases where the gas flow rate is relatively low and the liquid flow rate is relatively high, bubbling flow appears as small gas bubbles under the influence of the density difference in the upper part of the pipe. With increasing gas flow rate, the size of the bubbles increases gradually. The apparent velocity of the liquid in this flow regime is between 1.5 and 4.5 meters per second and the apparent velocity of the gas is between 0.3 and 3 meters per second. In 1973, </a:t>
            </a:r>
            <a:r>
              <a:rPr lang="en-US" altLang="fa-IR" sz="1800" dirty="0" err="1" smtClean="0"/>
              <a:t>Beggs</a:t>
            </a:r>
            <a:r>
              <a:rPr lang="en-US" altLang="fa-IR" sz="1800" dirty="0" smtClean="0"/>
              <a:t>-Brill proposed three main types of horizontal flow patterns including discrete flow, alternating flow and distributed flow. Based on this definition, a separate flow pattern will be formed when the gas and liquid phases are continuous along the flow axis. If the two phases of liquid and gas flow as alternating packets, an alternating flow pattern will occur. When one of the liquid or gas phases flows continuously and relatively in two stretches parallel and perpendicular to the pipe axis, a distributed flow pattern is formed. In this case, it is not necessary for the other phase to be uniformly distributed in the same part of the pipe, but it must be locally continuous. Bubble flow in horizontal pipelines was included in this category. Figure 2 shows an example of the formation of this type of bubble flow in horizontal pipelines [5].</a:t>
            </a:r>
            <a:endParaRPr lang="en-US" altLang="fa-IR" sz="1800" dirty="0" smtClean="0">
              <a:cs typeface="Times New Roman" pitchFamily="18" charset="0"/>
            </a:endParaRPr>
          </a:p>
          <a:p>
            <a:pPr algn="just" eaLnBrk="1" hangingPunct="1">
              <a:spcBef>
                <a:spcPct val="0"/>
              </a:spcBef>
              <a:spcAft>
                <a:spcPts val="1263"/>
              </a:spcAft>
              <a:buNone/>
            </a:pPr>
            <a:r>
              <a:rPr lang="en-US" altLang="fa-IR" sz="1800" dirty="0" smtClean="0"/>
              <a:t>The end of bubbly flow will be when the bubbles join together to produce a bigger bubble, and this flow regime is called slug flow. This flow has spherical bubbles called Taylor bubbles, and these bubbles are separated from each other by a volume of liquid. This volume of liquid (slug) also usually contains small bubbles.</a:t>
            </a:r>
          </a:p>
        </p:txBody>
      </p:sp>
      <p:sp>
        <p:nvSpPr>
          <p:cNvPr id="19" name="Text Box 200"/>
          <p:cNvSpPr txBox="1">
            <a:spLocks noChangeArrowheads="1"/>
          </p:cNvSpPr>
          <p:nvPr/>
        </p:nvSpPr>
        <p:spPr bwMode="auto">
          <a:xfrm>
            <a:off x="14595475" y="17887950"/>
            <a:ext cx="5792788" cy="544513"/>
          </a:xfrm>
          <a:prstGeom prst="rect">
            <a:avLst/>
          </a:prstGeom>
          <a:solidFill>
            <a:srgbClr val="2C734C"/>
          </a:solidFill>
          <a:ln w="9525">
            <a:noFill/>
            <a:miter lim="800000"/>
            <a:headEnd/>
            <a:tailEnd/>
          </a:ln>
          <a:effectLst/>
        </p:spPr>
        <p:txBody>
          <a:bodyPr lIns="67254" tIns="33628" rIns="67254" bIns="33628">
            <a:spAutoFit/>
          </a:bodyPr>
          <a:lstStyle/>
          <a:p>
            <a:pPr defTabSz="672979" eaLnBrk="1" fontAlgn="auto" hangingPunct="1">
              <a:spcBef>
                <a:spcPts val="0"/>
              </a:spcBef>
              <a:spcAft>
                <a:spcPts val="0"/>
              </a:spcAft>
              <a:defRPr/>
            </a:pPr>
            <a:r>
              <a:rPr lang="en-US" sz="3100" b="1" dirty="0">
                <a:solidFill>
                  <a:schemeClr val="bg1"/>
                </a:solidFill>
                <a:latin typeface="Times New Roman" panose="02020603050405020304" pitchFamily="18" charset="0"/>
                <a:cs typeface="Times New Roman" panose="02020603050405020304" pitchFamily="18" charset="0"/>
              </a:rPr>
              <a:t>Conclusion</a:t>
            </a:r>
            <a:endParaRPr lang="en-US" sz="31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061" name="Text Box 2011"/>
          <p:cNvSpPr txBox="1">
            <a:spLocks noChangeArrowheads="1"/>
          </p:cNvSpPr>
          <p:nvPr/>
        </p:nvSpPr>
        <p:spPr bwMode="auto">
          <a:xfrm>
            <a:off x="14595475" y="18521363"/>
            <a:ext cx="5795963" cy="424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636" tIns="28318" rIns="56636" bIns="28318"/>
          <a:lstStyle>
            <a:lvl1pPr defTabSz="808038">
              <a:spcBef>
                <a:spcPct val="20000"/>
              </a:spcBef>
              <a:buFont typeface="Arial" pitchFamily="34" charset="0"/>
              <a:buChar char="•"/>
              <a:defRPr sz="10000">
                <a:solidFill>
                  <a:schemeClr val="tx1"/>
                </a:solidFill>
                <a:latin typeface="Times New Roman" pitchFamily="18" charset="0"/>
                <a:cs typeface="Arial" pitchFamily="34" charset="0"/>
              </a:defRPr>
            </a:lvl1pPr>
            <a:lvl2pPr marL="742950" indent="-285750" defTabSz="808038">
              <a:spcBef>
                <a:spcPct val="20000"/>
              </a:spcBef>
              <a:buFont typeface="Arial" pitchFamily="34" charset="0"/>
              <a:buChar char="–"/>
              <a:defRPr sz="8800">
                <a:solidFill>
                  <a:schemeClr val="tx1"/>
                </a:solidFill>
                <a:latin typeface="Times New Roman" pitchFamily="18" charset="0"/>
                <a:cs typeface="Arial" pitchFamily="34" charset="0"/>
              </a:defRPr>
            </a:lvl2pPr>
            <a:lvl3pPr marL="1143000" indent="-228600" defTabSz="808038">
              <a:spcBef>
                <a:spcPct val="20000"/>
              </a:spcBef>
              <a:buFont typeface="Arial" pitchFamily="34" charset="0"/>
              <a:buChar char="•"/>
              <a:defRPr sz="7500">
                <a:solidFill>
                  <a:schemeClr val="tx1"/>
                </a:solidFill>
                <a:latin typeface="Times New Roman" pitchFamily="18" charset="0"/>
                <a:cs typeface="Arial" pitchFamily="34" charset="0"/>
              </a:defRPr>
            </a:lvl3pPr>
            <a:lvl4pPr marL="1600200" indent="-228600" defTabSz="808038">
              <a:spcBef>
                <a:spcPct val="20000"/>
              </a:spcBef>
              <a:buFont typeface="Arial" pitchFamily="34" charset="0"/>
              <a:buChar char="–"/>
              <a:defRPr sz="6300">
                <a:solidFill>
                  <a:schemeClr val="tx1"/>
                </a:solidFill>
                <a:latin typeface="Times New Roman" pitchFamily="18" charset="0"/>
                <a:cs typeface="Arial" pitchFamily="34" charset="0"/>
              </a:defRPr>
            </a:lvl4pPr>
            <a:lvl5pPr marL="2057400" indent="-228600" defTabSz="808038">
              <a:spcBef>
                <a:spcPct val="20000"/>
              </a:spcBef>
              <a:buFont typeface="Arial" pitchFamily="34" charset="0"/>
              <a:buChar char="»"/>
              <a:defRPr sz="6300">
                <a:solidFill>
                  <a:schemeClr val="tx1"/>
                </a:solidFill>
                <a:latin typeface="Times New Roman" pitchFamily="18" charset="0"/>
                <a:cs typeface="Arial" pitchFamily="34" charset="0"/>
              </a:defRPr>
            </a:lvl5pPr>
            <a:lvl6pPr marL="2514600" indent="-228600" algn="l" defTabSz="808038" rtl="0" eaLnBrk="0" fontAlgn="base" hangingPunct="0">
              <a:spcBef>
                <a:spcPct val="20000"/>
              </a:spcBef>
              <a:spcAft>
                <a:spcPct val="0"/>
              </a:spcAft>
              <a:buFont typeface="Arial" pitchFamily="34" charset="0"/>
              <a:buChar char="»"/>
              <a:defRPr sz="6300">
                <a:solidFill>
                  <a:schemeClr val="tx1"/>
                </a:solidFill>
                <a:latin typeface="Times New Roman" pitchFamily="18" charset="0"/>
                <a:cs typeface="Arial" pitchFamily="34" charset="0"/>
              </a:defRPr>
            </a:lvl6pPr>
            <a:lvl7pPr marL="2971800" indent="-228600" algn="l" defTabSz="808038" rtl="0" eaLnBrk="0" fontAlgn="base" hangingPunct="0">
              <a:spcBef>
                <a:spcPct val="20000"/>
              </a:spcBef>
              <a:spcAft>
                <a:spcPct val="0"/>
              </a:spcAft>
              <a:buFont typeface="Arial" pitchFamily="34" charset="0"/>
              <a:buChar char="»"/>
              <a:defRPr sz="6300">
                <a:solidFill>
                  <a:schemeClr val="tx1"/>
                </a:solidFill>
                <a:latin typeface="Times New Roman" pitchFamily="18" charset="0"/>
                <a:cs typeface="Arial" pitchFamily="34" charset="0"/>
              </a:defRPr>
            </a:lvl7pPr>
            <a:lvl8pPr marL="3429000" indent="-228600" algn="l" defTabSz="808038" rtl="0" eaLnBrk="0" fontAlgn="base" hangingPunct="0">
              <a:spcBef>
                <a:spcPct val="20000"/>
              </a:spcBef>
              <a:spcAft>
                <a:spcPct val="0"/>
              </a:spcAft>
              <a:buFont typeface="Arial" pitchFamily="34" charset="0"/>
              <a:buChar char="»"/>
              <a:defRPr sz="6300">
                <a:solidFill>
                  <a:schemeClr val="tx1"/>
                </a:solidFill>
                <a:latin typeface="Times New Roman" pitchFamily="18" charset="0"/>
                <a:cs typeface="Arial" pitchFamily="34" charset="0"/>
              </a:defRPr>
            </a:lvl8pPr>
            <a:lvl9pPr marL="3886200" indent="-228600" algn="l" defTabSz="808038" rtl="0" eaLnBrk="0" fontAlgn="base" hangingPunct="0">
              <a:spcBef>
                <a:spcPct val="20000"/>
              </a:spcBef>
              <a:spcAft>
                <a:spcPct val="0"/>
              </a:spcAft>
              <a:buFont typeface="Arial" pitchFamily="34" charset="0"/>
              <a:buChar char="»"/>
              <a:defRPr sz="6300">
                <a:solidFill>
                  <a:schemeClr val="tx1"/>
                </a:solidFill>
                <a:latin typeface="Times New Roman" pitchFamily="18" charset="0"/>
                <a:cs typeface="Arial" pitchFamily="34" charset="0"/>
              </a:defRPr>
            </a:lvl9pPr>
          </a:lstStyle>
          <a:p>
            <a:pPr algn="just"/>
            <a:r>
              <a:rPr lang="en-US" altLang="fa-IR" sz="1800" dirty="0" smtClean="0"/>
              <a:t>Consequently, a comprehensive understanding of bubble flow regime behavior is essential to optimize equipment performance and design efficient pipeline systems in industrial applications. By recognizing the characteristics and challenges associated with the bubble flow regime, as well as implementing appropriate optimization strategies, operators and engineers can increase operational efficiency, improve safety, and extend equipment life. Continued research and development in this field will increase our ability to effectively manage the bubble flow regime in diverse industrial processes.</a:t>
            </a:r>
            <a:endParaRPr lang="en-US" altLang="en-US" sz="1800" dirty="0">
              <a:cs typeface="Times New Roman" pitchFamily="18" charset="0"/>
            </a:endParaRPr>
          </a:p>
        </p:txBody>
      </p:sp>
      <p:sp>
        <p:nvSpPr>
          <p:cNvPr id="21" name="Text Box 200"/>
          <p:cNvSpPr txBox="1">
            <a:spLocks noChangeArrowheads="1"/>
          </p:cNvSpPr>
          <p:nvPr/>
        </p:nvSpPr>
        <p:spPr bwMode="auto">
          <a:xfrm>
            <a:off x="14603413" y="22983825"/>
            <a:ext cx="5791200" cy="544513"/>
          </a:xfrm>
          <a:prstGeom prst="rect">
            <a:avLst/>
          </a:prstGeom>
          <a:solidFill>
            <a:srgbClr val="2C734C"/>
          </a:solidFill>
          <a:ln w="9525">
            <a:noFill/>
            <a:miter lim="800000"/>
            <a:headEnd/>
            <a:tailEnd/>
          </a:ln>
          <a:effectLst/>
        </p:spPr>
        <p:txBody>
          <a:bodyPr lIns="67254" tIns="33628" rIns="67254" bIns="33628">
            <a:spAutoFit/>
          </a:bodyPr>
          <a:lstStyle/>
          <a:p>
            <a:pPr defTabSz="672979" eaLnBrk="1" fontAlgn="auto" hangingPunct="1">
              <a:spcBef>
                <a:spcPts val="0"/>
              </a:spcBef>
              <a:spcAft>
                <a:spcPts val="0"/>
              </a:spcAft>
              <a:defRPr/>
            </a:pPr>
            <a:r>
              <a:rPr lang="en-US" sz="3100" b="1" dirty="0">
                <a:solidFill>
                  <a:schemeClr val="bg1"/>
                </a:solidFill>
                <a:latin typeface="Times New Roman" panose="02020603050405020304" pitchFamily="18" charset="0"/>
                <a:cs typeface="Times New Roman" panose="02020603050405020304" pitchFamily="18" charset="0"/>
              </a:rPr>
              <a:t>References</a:t>
            </a:r>
            <a:endParaRPr lang="en-US" sz="31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063" name="Text Box 2011"/>
          <p:cNvSpPr txBox="1">
            <a:spLocks noChangeArrowheads="1"/>
          </p:cNvSpPr>
          <p:nvPr/>
        </p:nvSpPr>
        <p:spPr bwMode="auto">
          <a:xfrm>
            <a:off x="14603413" y="23836312"/>
            <a:ext cx="5795962" cy="4910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636" tIns="28318" rIns="56636" bIns="28318"/>
          <a:lstStyle>
            <a:lvl1pPr marL="342900" indent="-342900" defTabSz="808038">
              <a:spcBef>
                <a:spcPct val="20000"/>
              </a:spcBef>
              <a:buFont typeface="Arial" pitchFamily="34" charset="0"/>
              <a:buChar char="•"/>
              <a:defRPr sz="10000">
                <a:solidFill>
                  <a:schemeClr val="tx1"/>
                </a:solidFill>
                <a:latin typeface="Times New Roman" pitchFamily="18" charset="0"/>
                <a:cs typeface="Arial" pitchFamily="34" charset="0"/>
              </a:defRPr>
            </a:lvl1pPr>
            <a:lvl2pPr marL="742950" indent="-285750" defTabSz="808038">
              <a:spcBef>
                <a:spcPct val="20000"/>
              </a:spcBef>
              <a:buFont typeface="Arial" pitchFamily="34" charset="0"/>
              <a:buChar char="–"/>
              <a:defRPr sz="8800">
                <a:solidFill>
                  <a:schemeClr val="tx1"/>
                </a:solidFill>
                <a:latin typeface="Times New Roman" pitchFamily="18" charset="0"/>
                <a:cs typeface="Arial" pitchFamily="34" charset="0"/>
              </a:defRPr>
            </a:lvl2pPr>
            <a:lvl3pPr marL="1143000" indent="-228600" defTabSz="808038">
              <a:spcBef>
                <a:spcPct val="20000"/>
              </a:spcBef>
              <a:buFont typeface="Arial" pitchFamily="34" charset="0"/>
              <a:buChar char="•"/>
              <a:defRPr sz="7500">
                <a:solidFill>
                  <a:schemeClr val="tx1"/>
                </a:solidFill>
                <a:latin typeface="Times New Roman" pitchFamily="18" charset="0"/>
                <a:cs typeface="Arial" pitchFamily="34" charset="0"/>
              </a:defRPr>
            </a:lvl3pPr>
            <a:lvl4pPr marL="1600200" indent="-228600" defTabSz="808038">
              <a:spcBef>
                <a:spcPct val="20000"/>
              </a:spcBef>
              <a:buFont typeface="Arial" pitchFamily="34" charset="0"/>
              <a:buChar char="–"/>
              <a:defRPr sz="6300">
                <a:solidFill>
                  <a:schemeClr val="tx1"/>
                </a:solidFill>
                <a:latin typeface="Times New Roman" pitchFamily="18" charset="0"/>
                <a:cs typeface="Arial" pitchFamily="34" charset="0"/>
              </a:defRPr>
            </a:lvl4pPr>
            <a:lvl5pPr marL="2057400" indent="-228600" defTabSz="808038">
              <a:spcBef>
                <a:spcPct val="20000"/>
              </a:spcBef>
              <a:buFont typeface="Arial" pitchFamily="34" charset="0"/>
              <a:buChar char="»"/>
              <a:defRPr sz="6300">
                <a:solidFill>
                  <a:schemeClr val="tx1"/>
                </a:solidFill>
                <a:latin typeface="Times New Roman" pitchFamily="18" charset="0"/>
                <a:cs typeface="Arial" pitchFamily="34" charset="0"/>
              </a:defRPr>
            </a:lvl5pPr>
            <a:lvl6pPr marL="2514600" indent="-228600" algn="l" defTabSz="808038" rtl="0" eaLnBrk="0" fontAlgn="base" hangingPunct="0">
              <a:spcBef>
                <a:spcPct val="20000"/>
              </a:spcBef>
              <a:spcAft>
                <a:spcPct val="0"/>
              </a:spcAft>
              <a:buFont typeface="Arial" pitchFamily="34" charset="0"/>
              <a:buChar char="»"/>
              <a:defRPr sz="6300">
                <a:solidFill>
                  <a:schemeClr val="tx1"/>
                </a:solidFill>
                <a:latin typeface="Times New Roman" pitchFamily="18" charset="0"/>
                <a:cs typeface="Arial" pitchFamily="34" charset="0"/>
              </a:defRPr>
            </a:lvl6pPr>
            <a:lvl7pPr marL="2971800" indent="-228600" algn="l" defTabSz="808038" rtl="0" eaLnBrk="0" fontAlgn="base" hangingPunct="0">
              <a:spcBef>
                <a:spcPct val="20000"/>
              </a:spcBef>
              <a:spcAft>
                <a:spcPct val="0"/>
              </a:spcAft>
              <a:buFont typeface="Arial" pitchFamily="34" charset="0"/>
              <a:buChar char="»"/>
              <a:defRPr sz="6300">
                <a:solidFill>
                  <a:schemeClr val="tx1"/>
                </a:solidFill>
                <a:latin typeface="Times New Roman" pitchFamily="18" charset="0"/>
                <a:cs typeface="Arial" pitchFamily="34" charset="0"/>
              </a:defRPr>
            </a:lvl7pPr>
            <a:lvl8pPr marL="3429000" indent="-228600" algn="l" defTabSz="808038" rtl="0" eaLnBrk="0" fontAlgn="base" hangingPunct="0">
              <a:spcBef>
                <a:spcPct val="20000"/>
              </a:spcBef>
              <a:spcAft>
                <a:spcPct val="0"/>
              </a:spcAft>
              <a:buFont typeface="Arial" pitchFamily="34" charset="0"/>
              <a:buChar char="»"/>
              <a:defRPr sz="6300">
                <a:solidFill>
                  <a:schemeClr val="tx1"/>
                </a:solidFill>
                <a:latin typeface="Times New Roman" pitchFamily="18" charset="0"/>
                <a:cs typeface="Arial" pitchFamily="34" charset="0"/>
              </a:defRPr>
            </a:lvl8pPr>
            <a:lvl9pPr marL="3886200" indent="-228600" algn="l" defTabSz="808038" rtl="0" eaLnBrk="0" fontAlgn="base" hangingPunct="0">
              <a:spcBef>
                <a:spcPct val="20000"/>
              </a:spcBef>
              <a:spcAft>
                <a:spcPct val="0"/>
              </a:spcAft>
              <a:buFont typeface="Arial" pitchFamily="34" charset="0"/>
              <a:buChar char="»"/>
              <a:defRPr sz="6300">
                <a:solidFill>
                  <a:schemeClr val="tx1"/>
                </a:solidFill>
                <a:latin typeface="Times New Roman" pitchFamily="18" charset="0"/>
                <a:cs typeface="Arial" pitchFamily="34" charset="0"/>
              </a:defRPr>
            </a:lvl9pPr>
          </a:lstStyle>
          <a:p>
            <a:pPr algn="just"/>
            <a:r>
              <a:rPr lang="en-US" altLang="fa-IR" sz="1400" dirty="0" smtClean="0"/>
              <a:t>[1] Mathai, V., Lohse, D., &amp; Sun, C. (2020). Bubbly and buoyant particle–laden turbulent flows. Annual Review of Condensed Matter Physics, 11, 529-559.</a:t>
            </a:r>
          </a:p>
          <a:p>
            <a:pPr algn="just"/>
            <a:r>
              <a:rPr lang="en-US" altLang="fa-IR" sz="1400" dirty="0" smtClean="0"/>
              <a:t>[2] Lance, M., Marie, J. L., </a:t>
            </a:r>
            <a:r>
              <a:rPr lang="en-US" altLang="fa-IR" sz="1400" dirty="0" err="1" smtClean="0"/>
              <a:t>Moursali</a:t>
            </a:r>
            <a:r>
              <a:rPr lang="en-US" altLang="fa-IR" sz="1400" dirty="0" smtClean="0"/>
              <a:t>, E., </a:t>
            </a:r>
            <a:r>
              <a:rPr lang="en-US" altLang="fa-IR" sz="1400" dirty="0" err="1" smtClean="0"/>
              <a:t>Bataille</a:t>
            </a:r>
            <a:r>
              <a:rPr lang="en-US" altLang="fa-IR" sz="1400" dirty="0" smtClean="0"/>
              <a:t>, J., Suzanne, C., </a:t>
            </a:r>
            <a:r>
              <a:rPr lang="en-US" altLang="fa-IR" sz="1400" dirty="0" err="1" smtClean="0"/>
              <a:t>Roig</a:t>
            </a:r>
            <a:r>
              <a:rPr lang="en-US" altLang="fa-IR" sz="1400" dirty="0" smtClean="0"/>
              <a:t>, V., ... &amp; </a:t>
            </a:r>
            <a:r>
              <a:rPr lang="en-US" altLang="fa-IR" sz="1400" dirty="0" err="1" smtClean="0"/>
              <a:t>Masbernat</a:t>
            </a:r>
            <a:r>
              <a:rPr lang="en-US" altLang="fa-IR" sz="1400" dirty="0" smtClean="0"/>
              <a:t>, L. (1996). Experimental study of turbulent bubbly shear flows. Chemical Engineering Communications, 141(1), 51-70.</a:t>
            </a:r>
          </a:p>
          <a:p>
            <a:pPr algn="just"/>
            <a:r>
              <a:rPr lang="en-US" altLang="fa-IR" sz="1400" dirty="0" smtClean="0"/>
              <a:t>[3] Sugiyama, K., Takagi, S., &amp; Matsumoto, Y. (2001). Multi-scale analysis of bubbly flows. Computer methods in applied Mechanics and Engineering, 191(6-7), 689-704.</a:t>
            </a:r>
          </a:p>
          <a:p>
            <a:pPr algn="just"/>
            <a:r>
              <a:rPr lang="en-US" altLang="fa-IR" sz="1400" dirty="0" smtClean="0"/>
              <a:t>[4] Furukawa, T., &amp; </a:t>
            </a:r>
            <a:r>
              <a:rPr lang="en-US" altLang="fa-IR" sz="1400" dirty="0" err="1" smtClean="0"/>
              <a:t>Fukano</a:t>
            </a:r>
            <a:r>
              <a:rPr lang="en-US" altLang="fa-IR" sz="1400" dirty="0" smtClean="0"/>
              <a:t>, T. (2001). Effects of liquid viscosity on flow patterns in vertical upward gas–liquid two-phase flow. International journal of multiphase flow, 27(6), 1109-1126.</a:t>
            </a:r>
          </a:p>
          <a:p>
            <a:pPr algn="just"/>
            <a:r>
              <a:rPr lang="en-US" altLang="fa-IR" sz="1400" dirty="0" smtClean="0"/>
              <a:t>[5] </a:t>
            </a:r>
            <a:r>
              <a:rPr lang="en-US" altLang="fa-IR" sz="1400" dirty="0" err="1" smtClean="0"/>
              <a:t>Tzotzi</a:t>
            </a:r>
            <a:r>
              <a:rPr lang="en-US" altLang="fa-IR" sz="1400" dirty="0" smtClean="0"/>
              <a:t>, C., </a:t>
            </a:r>
            <a:r>
              <a:rPr lang="en-US" altLang="fa-IR" sz="1400" dirty="0" err="1" smtClean="0"/>
              <a:t>Bontozoglou</a:t>
            </a:r>
            <a:r>
              <a:rPr lang="en-US" altLang="fa-IR" sz="1400" dirty="0" smtClean="0"/>
              <a:t>, V., </a:t>
            </a:r>
            <a:r>
              <a:rPr lang="en-US" altLang="fa-IR" sz="1400" dirty="0" err="1" smtClean="0"/>
              <a:t>Andritsos</a:t>
            </a:r>
            <a:r>
              <a:rPr lang="en-US" altLang="fa-IR" sz="1400" dirty="0" smtClean="0"/>
              <a:t>, N., &amp; </a:t>
            </a:r>
            <a:r>
              <a:rPr lang="en-US" altLang="fa-IR" sz="1400" dirty="0" err="1" smtClean="0"/>
              <a:t>Vlachogiannis</a:t>
            </a:r>
            <a:r>
              <a:rPr lang="en-US" altLang="fa-IR" sz="1400" dirty="0" smtClean="0"/>
              <a:t>, M. (2011). Effect of Fluid Properties on Flow Patterns in Two-Phase Gas− Liquid Flow in Horizontal and Downward Pipes. Industrial &amp; engineering chemistry research, 50(2), 645-655.</a:t>
            </a:r>
          </a:p>
          <a:p>
            <a:pPr algn="just"/>
            <a:r>
              <a:rPr lang="en-US" altLang="fa-IR" sz="1400" dirty="0" smtClean="0"/>
              <a:t>[6] </a:t>
            </a:r>
            <a:r>
              <a:rPr lang="en-US" altLang="fa-IR" sz="1400" dirty="0" err="1" smtClean="0"/>
              <a:t>Bröder</a:t>
            </a:r>
            <a:r>
              <a:rPr lang="en-US" altLang="fa-IR" sz="1400" dirty="0" smtClean="0"/>
              <a:t>, D., &amp; </a:t>
            </a:r>
            <a:r>
              <a:rPr lang="en-US" altLang="fa-IR" sz="1400" dirty="0" err="1" smtClean="0"/>
              <a:t>Sommerfeld</a:t>
            </a:r>
            <a:r>
              <a:rPr lang="en-US" altLang="fa-IR" sz="1400" dirty="0" smtClean="0"/>
              <a:t>, M. (2004). </a:t>
            </a:r>
            <a:r>
              <a:rPr lang="en-US" altLang="fa-IR" sz="1400" dirty="0" err="1" smtClean="0"/>
              <a:t>Examinination</a:t>
            </a:r>
            <a:r>
              <a:rPr lang="en-US" altLang="fa-IR" sz="1400" dirty="0" smtClean="0"/>
              <a:t> of bubble collisions and coalescence in bubbly flows. In Bubbly Flows: Analysis, Modelling and Calculation (pp. 21-36). Berlin, Heidelberg: Springer Berlin Heidelberg.</a:t>
            </a:r>
          </a:p>
          <a:p>
            <a:pPr algn="just" eaLnBrk="1" hangingPunct="1">
              <a:spcBef>
                <a:spcPct val="0"/>
              </a:spcBef>
              <a:spcAft>
                <a:spcPts val="1263"/>
              </a:spcAft>
              <a:buClr>
                <a:srgbClr val="2C734C"/>
              </a:buClr>
              <a:buFont typeface="Century Gothic" pitchFamily="34" charset="0"/>
              <a:buAutoNum type="arabicPeriod"/>
            </a:pPr>
            <a:endParaRPr lang="en-US" altLang="en-US" sz="1400" dirty="0">
              <a:cs typeface="Times New Roman" pitchFamily="18" charset="0"/>
            </a:endParaRPr>
          </a:p>
        </p:txBody>
      </p:sp>
      <p:pic>
        <p:nvPicPr>
          <p:cNvPr id="2071" name="Picture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3436" y="14465300"/>
            <a:ext cx="4476750" cy="3324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72"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6432" y="19078957"/>
            <a:ext cx="5430758" cy="3673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9107636" y="22822242"/>
            <a:ext cx="3425681" cy="323165"/>
          </a:xfrm>
          <a:prstGeom prst="rect">
            <a:avLst/>
          </a:prstGeom>
          <a:noFill/>
        </p:spPr>
        <p:txBody>
          <a:bodyPr wrap="none" rtlCol="1">
            <a:spAutoFit/>
          </a:bodyPr>
          <a:lstStyle/>
          <a:p>
            <a:r>
              <a:rPr lang="en-US" sz="1500" b="1" dirty="0" smtClean="0">
                <a:latin typeface="+mn-lt"/>
                <a:cs typeface="+mj-cs"/>
              </a:rPr>
              <a:t>Fig.2. Flow regimes in a horizontal pipe</a:t>
            </a:r>
            <a:endParaRPr lang="fa-IR" sz="1500" b="1" dirty="0">
              <a:latin typeface="+mn-lt"/>
              <a:cs typeface="+mj-cs"/>
            </a:endParaRPr>
          </a:p>
        </p:txBody>
      </p:sp>
      <p:sp>
        <p:nvSpPr>
          <p:cNvPr id="11" name="TextBox 10"/>
          <p:cNvSpPr txBox="1"/>
          <p:nvPr/>
        </p:nvSpPr>
        <p:spPr>
          <a:xfrm>
            <a:off x="9036550" y="18432463"/>
            <a:ext cx="3199658" cy="553998"/>
          </a:xfrm>
          <a:prstGeom prst="rect">
            <a:avLst/>
          </a:prstGeom>
          <a:noFill/>
        </p:spPr>
        <p:txBody>
          <a:bodyPr wrap="none" rtlCol="1">
            <a:spAutoFit/>
          </a:bodyPr>
          <a:lstStyle/>
          <a:p>
            <a:r>
              <a:rPr lang="en-US" sz="1500" b="1" dirty="0" smtClean="0">
                <a:latin typeface="+mn-lt"/>
              </a:rPr>
              <a:t>Fig.1. Flow regimes in a vertical pipe</a:t>
            </a:r>
          </a:p>
          <a:p>
            <a:endParaRPr lang="fa-IR" sz="1500" b="1" dirty="0">
              <a:latin typeface="+mn-lt"/>
            </a:endParaRPr>
          </a:p>
        </p:txBody>
      </p:sp>
      <p:pic>
        <p:nvPicPr>
          <p:cNvPr id="2073" name="Picture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0772" y="0"/>
            <a:ext cx="18938104" cy="3472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sp>
        <p:nvSpPr>
          <p:cNvPr id="29" name="Rectangle 4"/>
          <p:cNvSpPr>
            <a:spLocks noChangeArrowheads="1"/>
          </p:cNvSpPr>
          <p:nvPr/>
        </p:nvSpPr>
        <p:spPr bwMode="auto">
          <a:xfrm>
            <a:off x="611188" y="5200502"/>
            <a:ext cx="20161250" cy="1800225"/>
          </a:xfrm>
          <a:prstGeom prst="rect">
            <a:avLst/>
          </a:prstGeom>
          <a:solidFill>
            <a:schemeClr val="bg1">
              <a:lumMod val="95000"/>
            </a:schemeClr>
          </a:solidFill>
          <a:ln>
            <a:noFill/>
          </a:ln>
        </p:spPr>
        <p:txBody>
          <a:bodyPr lIns="95431" tIns="47717" rIns="95431" bIns="47717" anchor="ctr"/>
          <a:lstStyle>
            <a:lvl1pPr defTabSz="960438">
              <a:spcBef>
                <a:spcPct val="20000"/>
              </a:spcBef>
              <a:buFont typeface="Arial" panose="020B0604020202020204" pitchFamily="34" charset="0"/>
              <a:buChar char="•"/>
              <a:defRPr sz="14400">
                <a:solidFill>
                  <a:schemeClr val="tx1"/>
                </a:solidFill>
                <a:latin typeface="Calibri" panose="020F0502020204030204" pitchFamily="34" charset="0"/>
              </a:defRPr>
            </a:lvl1pPr>
            <a:lvl2pPr marL="742950" indent="-285750" defTabSz="960438">
              <a:spcBef>
                <a:spcPct val="20000"/>
              </a:spcBef>
              <a:buFont typeface="Arial" panose="020B0604020202020204" pitchFamily="34" charset="0"/>
              <a:buChar char="–"/>
              <a:defRPr sz="12600">
                <a:solidFill>
                  <a:schemeClr val="tx1"/>
                </a:solidFill>
                <a:latin typeface="Calibri" panose="020F0502020204030204" pitchFamily="34" charset="0"/>
              </a:defRPr>
            </a:lvl2pPr>
            <a:lvl3pPr marL="1143000" indent="-228600" defTabSz="960438">
              <a:spcBef>
                <a:spcPct val="20000"/>
              </a:spcBef>
              <a:buFont typeface="Arial" panose="020B0604020202020204" pitchFamily="34" charset="0"/>
              <a:buChar char="•"/>
              <a:defRPr sz="10800">
                <a:solidFill>
                  <a:schemeClr val="tx1"/>
                </a:solidFill>
                <a:latin typeface="Calibri" panose="020F0502020204030204" pitchFamily="34" charset="0"/>
              </a:defRPr>
            </a:lvl3pPr>
            <a:lvl4pPr marL="1600200" indent="-228600" defTabSz="960438">
              <a:spcBef>
                <a:spcPct val="20000"/>
              </a:spcBef>
              <a:buFont typeface="Arial" panose="020B0604020202020204" pitchFamily="34" charset="0"/>
              <a:buChar char="–"/>
              <a:defRPr sz="9000">
                <a:solidFill>
                  <a:schemeClr val="tx1"/>
                </a:solidFill>
                <a:latin typeface="Calibri" panose="020F0502020204030204" pitchFamily="34" charset="0"/>
              </a:defRPr>
            </a:lvl4pPr>
            <a:lvl5pPr marL="2057400" indent="-228600" defTabSz="960438">
              <a:spcBef>
                <a:spcPct val="20000"/>
              </a:spcBef>
              <a:buFont typeface="Arial" panose="020B0604020202020204" pitchFamily="34" charset="0"/>
              <a:buChar char="»"/>
              <a:defRPr sz="9000">
                <a:solidFill>
                  <a:schemeClr val="tx1"/>
                </a:solidFill>
                <a:latin typeface="Calibri" panose="020F0502020204030204" pitchFamily="34" charset="0"/>
              </a:defRPr>
            </a:lvl5pPr>
            <a:lvl6pPr marL="2514600" indent="-228600" defTabSz="960438" eaLnBrk="0" fontAlgn="base" hangingPunct="0">
              <a:spcBef>
                <a:spcPct val="20000"/>
              </a:spcBef>
              <a:spcAft>
                <a:spcPct val="0"/>
              </a:spcAft>
              <a:buFont typeface="Arial" panose="020B0604020202020204" pitchFamily="34" charset="0"/>
              <a:buChar char="»"/>
              <a:defRPr sz="9000">
                <a:solidFill>
                  <a:schemeClr val="tx1"/>
                </a:solidFill>
                <a:latin typeface="Calibri" panose="020F0502020204030204" pitchFamily="34" charset="0"/>
              </a:defRPr>
            </a:lvl6pPr>
            <a:lvl7pPr marL="2971800" indent="-228600" defTabSz="960438" eaLnBrk="0" fontAlgn="base" hangingPunct="0">
              <a:spcBef>
                <a:spcPct val="20000"/>
              </a:spcBef>
              <a:spcAft>
                <a:spcPct val="0"/>
              </a:spcAft>
              <a:buFont typeface="Arial" panose="020B0604020202020204" pitchFamily="34" charset="0"/>
              <a:buChar char="»"/>
              <a:defRPr sz="9000">
                <a:solidFill>
                  <a:schemeClr val="tx1"/>
                </a:solidFill>
                <a:latin typeface="Calibri" panose="020F0502020204030204" pitchFamily="34" charset="0"/>
              </a:defRPr>
            </a:lvl7pPr>
            <a:lvl8pPr marL="3429000" indent="-228600" defTabSz="960438" eaLnBrk="0" fontAlgn="base" hangingPunct="0">
              <a:spcBef>
                <a:spcPct val="20000"/>
              </a:spcBef>
              <a:spcAft>
                <a:spcPct val="0"/>
              </a:spcAft>
              <a:buFont typeface="Arial" panose="020B0604020202020204" pitchFamily="34" charset="0"/>
              <a:buChar char="»"/>
              <a:defRPr sz="9000">
                <a:solidFill>
                  <a:schemeClr val="tx1"/>
                </a:solidFill>
                <a:latin typeface="Calibri" panose="020F0502020204030204" pitchFamily="34" charset="0"/>
              </a:defRPr>
            </a:lvl8pPr>
            <a:lvl9pPr marL="3886200" indent="-228600" defTabSz="960438" eaLnBrk="0" fontAlgn="base" hangingPunct="0">
              <a:spcBef>
                <a:spcPct val="20000"/>
              </a:spcBef>
              <a:spcAft>
                <a:spcPct val="0"/>
              </a:spcAft>
              <a:buFont typeface="Arial" panose="020B0604020202020204" pitchFamily="34" charset="0"/>
              <a:buChar char="»"/>
              <a:defRPr sz="9000">
                <a:solidFill>
                  <a:schemeClr val="tx1"/>
                </a:solidFill>
                <a:latin typeface="Calibri" panose="020F0502020204030204" pitchFamily="34" charset="0"/>
              </a:defRPr>
            </a:lvl9pPr>
          </a:lstStyle>
          <a:p>
            <a:pPr algn="ctr" eaLnBrk="1" hangingPunct="1">
              <a:lnSpc>
                <a:spcPct val="130000"/>
              </a:lnSpc>
              <a:spcBef>
                <a:spcPct val="0"/>
              </a:spcBef>
              <a:buFont typeface="Arial" panose="020B0604020202020204" pitchFamily="34" charset="0"/>
              <a:buNone/>
              <a:defRPr/>
            </a:pPr>
            <a:r>
              <a:rPr lang="en-US" sz="2200" b="1" dirty="0" err="1" smtClean="0">
                <a:solidFill>
                  <a:schemeClr val="tx1">
                    <a:lumMod val="95000"/>
                    <a:lumOff val="5000"/>
                  </a:schemeClr>
                </a:solidFill>
                <a:effectLst>
                  <a:outerShdw blurRad="38100" dist="38100" dir="2700000" algn="tl">
                    <a:srgbClr val="000000">
                      <a:alpha val="43137"/>
                    </a:srgbClr>
                  </a:outerShdw>
                </a:effectLst>
                <a:latin typeface="+mj-lt"/>
              </a:rPr>
              <a:t>Hadi</a:t>
            </a:r>
            <a:r>
              <a:rPr lang="en-US" sz="2200" b="1" dirty="0" smtClean="0">
                <a:solidFill>
                  <a:schemeClr val="tx1">
                    <a:lumMod val="95000"/>
                    <a:lumOff val="5000"/>
                  </a:schemeClr>
                </a:solidFill>
                <a:effectLst>
                  <a:outerShdw blurRad="38100" dist="38100" dir="2700000" algn="tl">
                    <a:srgbClr val="000000">
                      <a:alpha val="43137"/>
                    </a:srgbClr>
                  </a:outerShdw>
                </a:effectLst>
                <a:latin typeface="+mj-lt"/>
              </a:rPr>
              <a:t> </a:t>
            </a:r>
            <a:r>
              <a:rPr lang="en-US" sz="2200" b="1" dirty="0" err="1" smtClean="0">
                <a:solidFill>
                  <a:schemeClr val="tx1">
                    <a:lumMod val="95000"/>
                    <a:lumOff val="5000"/>
                  </a:schemeClr>
                </a:solidFill>
                <a:effectLst>
                  <a:outerShdw blurRad="38100" dist="38100" dir="2700000" algn="tl">
                    <a:srgbClr val="000000">
                      <a:alpha val="43137"/>
                    </a:srgbClr>
                  </a:outerShdw>
                </a:effectLst>
                <a:latin typeface="+mj-lt"/>
              </a:rPr>
              <a:t>Tanhaei</a:t>
            </a:r>
            <a:r>
              <a:rPr lang="en-US" sz="2200" b="1" dirty="0" smtClean="0">
                <a:solidFill>
                  <a:schemeClr val="tx1">
                    <a:lumMod val="95000"/>
                    <a:lumOff val="5000"/>
                  </a:schemeClr>
                </a:solidFill>
                <a:effectLst>
                  <a:outerShdw blurRad="38100" dist="38100" dir="2700000" algn="tl">
                    <a:srgbClr val="000000">
                      <a:alpha val="43137"/>
                    </a:srgbClr>
                  </a:outerShdw>
                </a:effectLst>
                <a:latin typeface="+mj-lt"/>
              </a:rPr>
              <a:t> </a:t>
            </a:r>
            <a:r>
              <a:rPr lang="en-US" sz="2200" b="1" baseline="30000" dirty="0" smtClean="0">
                <a:solidFill>
                  <a:schemeClr val="tx1">
                    <a:lumMod val="95000"/>
                    <a:lumOff val="5000"/>
                  </a:schemeClr>
                </a:solidFill>
                <a:effectLst>
                  <a:outerShdw blurRad="38100" dist="38100" dir="2700000" algn="tl">
                    <a:srgbClr val="000000">
                      <a:alpha val="43137"/>
                    </a:srgbClr>
                  </a:outerShdw>
                </a:effectLst>
                <a:latin typeface="+mj-lt"/>
              </a:rPr>
              <a:t>1 </a:t>
            </a:r>
            <a:r>
              <a:rPr lang="en-US" sz="2200" b="1" dirty="0" smtClean="0">
                <a:solidFill>
                  <a:schemeClr val="tx1">
                    <a:lumMod val="95000"/>
                    <a:lumOff val="5000"/>
                  </a:schemeClr>
                </a:solidFill>
                <a:effectLst>
                  <a:outerShdw blurRad="38100" dist="38100" dir="2700000" algn="tl">
                    <a:srgbClr val="000000">
                      <a:alpha val="43137"/>
                    </a:srgbClr>
                  </a:outerShdw>
                </a:effectLst>
                <a:latin typeface="+mj-lt"/>
              </a:rPr>
              <a:t>, Amir </a:t>
            </a:r>
            <a:r>
              <a:rPr lang="en-US" sz="2200" b="1" dirty="0" err="1" smtClean="0">
                <a:solidFill>
                  <a:schemeClr val="tx1">
                    <a:lumMod val="95000"/>
                    <a:lumOff val="5000"/>
                  </a:schemeClr>
                </a:solidFill>
                <a:effectLst>
                  <a:outerShdw blurRad="38100" dist="38100" dir="2700000" algn="tl">
                    <a:srgbClr val="000000">
                      <a:alpha val="43137"/>
                    </a:srgbClr>
                  </a:outerShdw>
                </a:effectLst>
                <a:latin typeface="+mj-lt"/>
              </a:rPr>
              <a:t>Hoseein</a:t>
            </a:r>
            <a:r>
              <a:rPr lang="en-US" sz="2200" b="1" dirty="0" smtClean="0">
                <a:solidFill>
                  <a:schemeClr val="tx1">
                    <a:lumMod val="95000"/>
                    <a:lumOff val="5000"/>
                  </a:schemeClr>
                </a:solidFill>
                <a:effectLst>
                  <a:outerShdw blurRad="38100" dist="38100" dir="2700000" algn="tl">
                    <a:srgbClr val="000000">
                      <a:alpha val="43137"/>
                    </a:srgbClr>
                  </a:outerShdw>
                </a:effectLst>
                <a:latin typeface="+mj-lt"/>
              </a:rPr>
              <a:t> </a:t>
            </a:r>
            <a:r>
              <a:rPr lang="en-US" sz="2200" b="1" dirty="0" err="1" smtClean="0">
                <a:solidFill>
                  <a:schemeClr val="tx1">
                    <a:lumMod val="95000"/>
                    <a:lumOff val="5000"/>
                  </a:schemeClr>
                </a:solidFill>
                <a:effectLst>
                  <a:outerShdw blurRad="38100" dist="38100" dir="2700000" algn="tl">
                    <a:srgbClr val="000000">
                      <a:alpha val="43137"/>
                    </a:srgbClr>
                  </a:outerShdw>
                </a:effectLst>
                <a:latin typeface="+mj-lt"/>
              </a:rPr>
              <a:t>Saeedi</a:t>
            </a:r>
            <a:r>
              <a:rPr lang="en-US" sz="2200" b="1" dirty="0" smtClean="0">
                <a:solidFill>
                  <a:schemeClr val="tx1">
                    <a:lumMod val="95000"/>
                    <a:lumOff val="5000"/>
                  </a:schemeClr>
                </a:solidFill>
                <a:effectLst>
                  <a:outerShdw blurRad="38100" dist="38100" dir="2700000" algn="tl">
                    <a:srgbClr val="000000">
                      <a:alpha val="43137"/>
                    </a:srgbClr>
                  </a:outerShdw>
                </a:effectLst>
                <a:latin typeface="+mj-lt"/>
              </a:rPr>
              <a:t> Dehaghani</a:t>
            </a:r>
            <a:r>
              <a:rPr lang="en-US" sz="2200" b="1" baseline="30000" dirty="0" smtClean="0">
                <a:solidFill>
                  <a:schemeClr val="tx1">
                    <a:lumMod val="95000"/>
                    <a:lumOff val="5000"/>
                  </a:schemeClr>
                </a:solidFill>
                <a:effectLst>
                  <a:outerShdw blurRad="38100" dist="38100" dir="2700000" algn="tl">
                    <a:srgbClr val="000000">
                      <a:alpha val="43137"/>
                    </a:srgbClr>
                  </a:outerShdw>
                </a:effectLst>
                <a:latin typeface="+mj-lt"/>
              </a:rPr>
              <a:t>1*</a:t>
            </a:r>
            <a:r>
              <a:rPr lang="en-US" sz="2200" b="1" u="sng" baseline="30000" dirty="0" smtClean="0">
                <a:solidFill>
                  <a:schemeClr val="tx1">
                    <a:lumMod val="95000"/>
                    <a:lumOff val="5000"/>
                  </a:schemeClr>
                </a:solidFill>
                <a:effectLst>
                  <a:outerShdw blurRad="38100" dist="38100" dir="2700000" algn="tl">
                    <a:srgbClr val="000000">
                      <a:alpha val="43137"/>
                    </a:srgbClr>
                  </a:outerShdw>
                </a:effectLst>
                <a:latin typeface="+mj-lt"/>
              </a:rPr>
              <a:t>,</a:t>
            </a:r>
            <a:r>
              <a:rPr lang="en-US" sz="2200" b="1" dirty="0" smtClean="0">
                <a:solidFill>
                  <a:schemeClr val="tx1">
                    <a:lumMod val="95000"/>
                    <a:lumOff val="5000"/>
                  </a:schemeClr>
                </a:solidFill>
                <a:effectLst>
                  <a:outerShdw blurRad="38100" dist="38100" dir="2700000" algn="tl">
                    <a:srgbClr val="000000">
                      <a:alpha val="43137"/>
                    </a:srgbClr>
                  </a:outerShdw>
                </a:effectLst>
                <a:latin typeface="+mj-lt"/>
              </a:rPr>
              <a:t>Mohammad Amin Behnam Motlagh</a:t>
            </a:r>
            <a:r>
              <a:rPr lang="en-US" sz="2200" b="1" baseline="30000" dirty="0" smtClean="0">
                <a:solidFill>
                  <a:schemeClr val="tx1">
                    <a:lumMod val="95000"/>
                    <a:lumOff val="5000"/>
                  </a:schemeClr>
                </a:solidFill>
                <a:effectLst>
                  <a:outerShdw blurRad="38100" dist="38100" dir="2700000" algn="tl">
                    <a:srgbClr val="000000">
                      <a:alpha val="43137"/>
                    </a:srgbClr>
                  </a:outerShdw>
                </a:effectLst>
                <a:latin typeface="+mj-lt"/>
              </a:rPr>
              <a:t>1</a:t>
            </a:r>
            <a:endParaRPr lang="en-US" sz="2200" b="1" dirty="0" smtClean="0">
              <a:solidFill>
                <a:schemeClr val="tx1">
                  <a:lumMod val="95000"/>
                  <a:lumOff val="5000"/>
                </a:schemeClr>
              </a:solidFill>
              <a:effectLst>
                <a:outerShdw blurRad="38100" dist="38100" dir="2700000" algn="tl">
                  <a:srgbClr val="000000">
                    <a:alpha val="43137"/>
                  </a:srgbClr>
                </a:outerShdw>
              </a:effectLst>
              <a:latin typeface="+mj-lt"/>
            </a:endParaRPr>
          </a:p>
          <a:p>
            <a:pPr algn="ctr">
              <a:defRPr/>
            </a:pPr>
            <a:r>
              <a:rPr lang="en-US" sz="2200" b="1" i="1" baseline="30000" dirty="0">
                <a:solidFill>
                  <a:schemeClr val="tx1">
                    <a:lumMod val="95000"/>
                    <a:lumOff val="5000"/>
                  </a:schemeClr>
                </a:solidFill>
                <a:effectLst>
                  <a:outerShdw blurRad="38100" dist="38100" dir="2700000" algn="tl">
                    <a:srgbClr val="000000">
                      <a:alpha val="43137"/>
                    </a:srgbClr>
                  </a:outerShdw>
                </a:effectLst>
                <a:latin typeface="+mj-lt"/>
              </a:rPr>
              <a:t>1</a:t>
            </a:r>
            <a:r>
              <a:rPr lang="en-US" sz="2200" b="1" i="1" dirty="0">
                <a:solidFill>
                  <a:schemeClr val="tx1">
                    <a:lumMod val="95000"/>
                    <a:lumOff val="5000"/>
                  </a:schemeClr>
                </a:solidFill>
                <a:effectLst>
                  <a:outerShdw blurRad="38100" dist="38100" dir="2700000" algn="tl">
                    <a:srgbClr val="000000">
                      <a:alpha val="43137"/>
                    </a:srgbClr>
                  </a:outerShdw>
                </a:effectLst>
                <a:latin typeface="+mj-lt"/>
              </a:rPr>
              <a:t>-  </a:t>
            </a:r>
            <a:r>
              <a:rPr lang="en-US" sz="2200" b="1" dirty="0">
                <a:solidFill>
                  <a:schemeClr val="tx1">
                    <a:lumMod val="95000"/>
                    <a:lumOff val="5000"/>
                  </a:schemeClr>
                </a:solidFill>
                <a:effectLst>
                  <a:outerShdw blurRad="38100" dist="38100" dir="2700000" algn="tl">
                    <a:srgbClr val="000000">
                      <a:alpha val="43137"/>
                    </a:srgbClr>
                  </a:outerShdw>
                </a:effectLst>
                <a:latin typeface="+mj-lt"/>
              </a:rPr>
              <a:t>Department of Petroleum Engineering, Faculty of Chemical Engineering,</a:t>
            </a:r>
          </a:p>
          <a:p>
            <a:pPr algn="ctr">
              <a:defRPr/>
            </a:pPr>
            <a:r>
              <a:rPr lang="en-US" sz="2200" b="1" dirty="0">
                <a:solidFill>
                  <a:schemeClr val="tx1">
                    <a:lumMod val="95000"/>
                    <a:lumOff val="5000"/>
                  </a:schemeClr>
                </a:solidFill>
                <a:effectLst>
                  <a:outerShdw blurRad="38100" dist="38100" dir="2700000" algn="tl">
                    <a:srgbClr val="000000">
                      <a:alpha val="43137"/>
                    </a:srgbClr>
                  </a:outerShdw>
                </a:effectLst>
                <a:latin typeface="+mj-lt"/>
              </a:rPr>
              <a:t> </a:t>
            </a:r>
            <a:r>
              <a:rPr lang="en-US" sz="2200" b="1" dirty="0" err="1">
                <a:solidFill>
                  <a:schemeClr val="tx1">
                    <a:lumMod val="95000"/>
                    <a:lumOff val="5000"/>
                  </a:schemeClr>
                </a:solidFill>
                <a:effectLst>
                  <a:outerShdw blurRad="38100" dist="38100" dir="2700000" algn="tl">
                    <a:srgbClr val="000000">
                      <a:alpha val="43137"/>
                    </a:srgbClr>
                  </a:outerShdw>
                </a:effectLst>
                <a:latin typeface="+mj-lt"/>
              </a:rPr>
              <a:t>Tarbiat</a:t>
            </a:r>
            <a:r>
              <a:rPr lang="en-US" sz="2200" b="1" dirty="0">
                <a:solidFill>
                  <a:schemeClr val="tx1">
                    <a:lumMod val="95000"/>
                    <a:lumOff val="5000"/>
                  </a:schemeClr>
                </a:solidFill>
                <a:effectLst>
                  <a:outerShdw blurRad="38100" dist="38100" dir="2700000" algn="tl">
                    <a:srgbClr val="000000">
                      <a:alpha val="43137"/>
                    </a:srgbClr>
                  </a:outerShdw>
                </a:effectLst>
                <a:latin typeface="+mj-lt"/>
              </a:rPr>
              <a:t> </a:t>
            </a:r>
            <a:r>
              <a:rPr lang="en-US" sz="2200" b="1" dirty="0" err="1">
                <a:solidFill>
                  <a:schemeClr val="tx1">
                    <a:lumMod val="95000"/>
                    <a:lumOff val="5000"/>
                  </a:schemeClr>
                </a:solidFill>
                <a:effectLst>
                  <a:outerShdw blurRad="38100" dist="38100" dir="2700000" algn="tl">
                    <a:srgbClr val="000000">
                      <a:alpha val="43137"/>
                    </a:srgbClr>
                  </a:outerShdw>
                </a:effectLst>
                <a:latin typeface="+mj-lt"/>
              </a:rPr>
              <a:t>Modares</a:t>
            </a:r>
            <a:r>
              <a:rPr lang="en-US" sz="2200" b="1" dirty="0">
                <a:solidFill>
                  <a:schemeClr val="tx1">
                    <a:lumMod val="95000"/>
                    <a:lumOff val="5000"/>
                  </a:schemeClr>
                </a:solidFill>
                <a:effectLst>
                  <a:outerShdw blurRad="38100" dist="38100" dir="2700000" algn="tl">
                    <a:srgbClr val="000000">
                      <a:alpha val="43137"/>
                    </a:srgbClr>
                  </a:outerShdw>
                </a:effectLst>
                <a:latin typeface="+mj-lt"/>
              </a:rPr>
              <a:t> University, Tehran, </a:t>
            </a:r>
            <a:r>
              <a:rPr lang="en-US" sz="2200" b="1" i="1" dirty="0">
                <a:solidFill>
                  <a:schemeClr val="tx1">
                    <a:lumMod val="95000"/>
                    <a:lumOff val="5000"/>
                  </a:schemeClr>
                </a:solidFill>
                <a:effectLst>
                  <a:outerShdw blurRad="38100" dist="38100" dir="2700000" algn="tl">
                    <a:srgbClr val="000000">
                      <a:alpha val="43137"/>
                    </a:srgbClr>
                  </a:outerShdw>
                </a:effectLst>
                <a:latin typeface="+mj-lt"/>
              </a:rPr>
              <a:t>Iran</a:t>
            </a:r>
            <a:endParaRPr lang="en-US" sz="2200" b="1" dirty="0">
              <a:solidFill>
                <a:schemeClr val="tx1">
                  <a:lumMod val="95000"/>
                  <a:lumOff val="5000"/>
                </a:schemeClr>
              </a:solidFill>
              <a:effectLst>
                <a:outerShdw blurRad="38100" dist="38100" dir="2700000" algn="tl">
                  <a:srgbClr val="000000">
                    <a:alpha val="43137"/>
                  </a:srgbClr>
                </a:outerShdw>
              </a:effectLst>
              <a:latin typeface="+mj-lt"/>
            </a:endParaRPr>
          </a:p>
          <a:p>
            <a:pPr algn="ctr" eaLnBrk="1" hangingPunct="1">
              <a:lnSpc>
                <a:spcPct val="130000"/>
              </a:lnSpc>
              <a:spcBef>
                <a:spcPct val="0"/>
              </a:spcBef>
              <a:buFont typeface="Arial" panose="020B0604020202020204" pitchFamily="34" charset="0"/>
              <a:buNone/>
              <a:defRPr/>
            </a:pPr>
            <a:endParaRPr lang="en-US" altLang="en-US" sz="2200" b="1" i="1" dirty="0">
              <a:solidFill>
                <a:schemeClr val="tx1">
                  <a:lumMod val="95000"/>
                  <a:lumOff val="5000"/>
                </a:schemeClr>
              </a:solidFill>
              <a:effectLst>
                <a:outerShdw blurRad="38100" dist="38100" dir="2700000" algn="tl">
                  <a:srgbClr val="000000">
                    <a:alpha val="43137"/>
                  </a:srgbClr>
                </a:outerShdw>
              </a:effectLst>
              <a:latin typeface="+mj-lt"/>
              <a:cs typeface="Times New Roman" panose="02020603050405020304" pitchFamily="18" charset="0"/>
            </a:endParaRPr>
          </a:p>
        </p:txBody>
      </p:sp>
      <p:pic>
        <p:nvPicPr>
          <p:cNvPr id="2074" name="Picture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44417" y="23706558"/>
            <a:ext cx="5510814"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9437912" y="27716413"/>
            <a:ext cx="2878801" cy="323165"/>
          </a:xfrm>
          <a:prstGeom prst="rect">
            <a:avLst/>
          </a:prstGeom>
          <a:noFill/>
        </p:spPr>
        <p:txBody>
          <a:bodyPr wrap="none" rtlCol="1">
            <a:spAutoFit/>
          </a:bodyPr>
          <a:lstStyle/>
          <a:p>
            <a:r>
              <a:rPr lang="en-US" sz="1500" b="1" dirty="0" smtClean="0">
                <a:latin typeface="+mn-lt"/>
              </a:rPr>
              <a:t>Fig.3. Change of current regimes</a:t>
            </a:r>
            <a:endParaRPr lang="fa-IR" sz="1500" b="1" dirty="0">
              <a:latin typeface="+mn-l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ustom 12">
      <a:majorFont>
        <a:latin typeface="Century Gothic"/>
        <a:ea typeface=""/>
        <a:cs typeface="Times New Roman"/>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569</TotalTime>
  <Words>1798</Words>
  <Application>Microsoft Office PowerPoint</Application>
  <PresentationFormat>Custom</PresentationFormat>
  <Paragraphs>25</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Century Gothic</vt:lpstr>
      <vt:lpstr>Times New Roman</vt:lpstr>
      <vt:lpstr>Calibri</vt: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Negin Rayane</cp:lastModifiedBy>
  <cp:revision>118</cp:revision>
  <dcterms:created xsi:type="dcterms:W3CDTF">2011-09-23T08:34:53Z</dcterms:created>
  <dcterms:modified xsi:type="dcterms:W3CDTF">2024-09-09T13:45:14Z</dcterms:modified>
</cp:coreProperties>
</file>